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7" r:id="rId9"/>
    <p:sldId id="263" r:id="rId10"/>
    <p:sldId id="268" r:id="rId11"/>
    <p:sldId id="269" r:id="rId12"/>
    <p:sldId id="276" r:id="rId13"/>
    <p:sldId id="270" r:id="rId14"/>
    <p:sldId id="271" r:id="rId15"/>
    <p:sldId id="272" r:id="rId16"/>
    <p:sldId id="273" r:id="rId17"/>
    <p:sldId id="277" r:id="rId18"/>
    <p:sldId id="274" r:id="rId19"/>
    <p:sldId id="278" r:id="rId20"/>
    <p:sldId id="279" r:id="rId21"/>
    <p:sldId id="280" r:id="rId22"/>
    <p:sldId id="281" r:id="rId23"/>
    <p:sldId id="282" r:id="rId24"/>
    <p:sldId id="275" r:id="rId25"/>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6B3"/>
    <a:srgbClr val="FF3300"/>
    <a:srgbClr val="FF9900"/>
    <a:srgbClr val="FF0000"/>
    <a:srgbClr val="000000"/>
    <a:srgbClr val="FFFF00"/>
    <a:srgbClr val="C1D1D3"/>
    <a:srgbClr val="5AA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9860" autoAdjust="0"/>
  </p:normalViewPr>
  <p:slideViewPr>
    <p:cSldViewPr>
      <p:cViewPr varScale="1">
        <p:scale>
          <a:sx n="91" d="100"/>
          <a:sy n="91" d="100"/>
        </p:scale>
        <p:origin x="-1338" y="-102"/>
      </p:cViewPr>
      <p:guideLst>
        <p:guide orient="horz" pos="2160"/>
        <p:guide pos="2880"/>
      </p:guideLst>
    </p:cSldViewPr>
  </p:slideViewPr>
  <p:outlineViewPr>
    <p:cViewPr>
      <p:scale>
        <a:sx n="33" d="100"/>
        <a:sy n="33" d="100"/>
      </p:scale>
      <p:origin x="0" y="486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pPr>
              <a:defRPr/>
            </a:pPr>
            <a:fld id="{5ACB24BB-07AD-429A-A2E2-1D4803ABA524}" type="datetimeFigureOut">
              <a:rPr lang="zh-CN" altLang="en-US"/>
              <a:pPr>
                <a:defRPr/>
              </a:pPr>
              <a:t>2016/3/18</a:t>
            </a:fld>
            <a:endParaRPr lang="zh-CN" altLang="en-US"/>
          </a:p>
        </p:txBody>
      </p:sp>
      <p:sp>
        <p:nvSpPr>
          <p:cNvPr id="4" name="幻灯片图像占位符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pPr>
              <a:defRPr/>
            </a:pPr>
            <a:fld id="{0486AD57-67ED-4140-9F70-67C055736CF8}" type="slidenum">
              <a:rPr lang="zh-CN" altLang="en-US"/>
              <a:pPr>
                <a:defRPr/>
              </a:pPr>
              <a:t>‹#›</a:t>
            </a:fld>
            <a:endParaRPr lang="zh-CN" altLang="en-US"/>
          </a:p>
        </p:txBody>
      </p:sp>
    </p:spTree>
    <p:extLst>
      <p:ext uri="{BB962C8B-B14F-4D97-AF65-F5344CB8AC3E}">
        <p14:creationId xmlns:p14="http://schemas.microsoft.com/office/powerpoint/2010/main" val="1352518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Video</a:t>
            </a:r>
            <a:r>
              <a:rPr lang="en-US" altLang="zh-CN" baseline="0" dirty="0" smtClean="0"/>
              <a:t> game sales: in billion US dollars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Crime in the United States by Volume and Rate per 100,000 Inhabitants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http://en.wikipedia.org/wiki/Crime_in_the_United_States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http://www.healthline.com/health-news/video-games-saints-or-psychopaths-082814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Does Media Violence Predict Societal Violence? It Depends on What You Look at and When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Christopher J. Ferguson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Journal of Communication  doi:10.1111/jcom.12129</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t>
            </a:r>
            <a:r>
              <a:rPr lang="zh-CN" altLang="en-US" dirty="0" smtClean="0"/>
              <a:t>淘宝大数据</a:t>
            </a:r>
            <a:r>
              <a:rPr lang="en-US" altLang="zh-CN" dirty="0" smtClean="0"/>
              <a:t>》</a:t>
            </a:r>
            <a:r>
              <a:rPr lang="en-US" altLang="zh-CN" baseline="0" dirty="0" smtClean="0"/>
              <a:t>  p.30</a:t>
            </a:r>
            <a:endParaRPr lang="zh-CN" altLang="en-US" dirty="0"/>
          </a:p>
        </p:txBody>
      </p:sp>
      <p:sp>
        <p:nvSpPr>
          <p:cNvPr id="4" name="灯片编号占位符 3"/>
          <p:cNvSpPr>
            <a:spLocks noGrp="1"/>
          </p:cNvSpPr>
          <p:nvPr>
            <p:ph type="sldNum" sz="quarter" idx="10"/>
          </p:nvPr>
        </p:nvSpPr>
        <p:spPr/>
        <p:txBody>
          <a:bodyPr/>
          <a:lstStyle/>
          <a:p>
            <a:pPr>
              <a:defRPr/>
            </a:pPr>
            <a:fld id="{0486AD57-67ED-4140-9F70-67C055736CF8}" type="slidenum">
              <a:rPr lang="zh-CN" altLang="en-US" smtClean="0"/>
              <a:pPr>
                <a:defRPr/>
              </a:pPr>
              <a:t>21</a:t>
            </a:fld>
            <a:endParaRPr lang="zh-CN" altLang="en-US"/>
          </a:p>
        </p:txBody>
      </p:sp>
    </p:spTree>
    <p:extLst>
      <p:ext uri="{BB962C8B-B14F-4D97-AF65-F5344CB8AC3E}">
        <p14:creationId xmlns:p14="http://schemas.microsoft.com/office/powerpoint/2010/main" val="183660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White">
      <p:bgPr>
        <a:solidFill>
          <a:schemeClr val="bg1"/>
        </a:solidFill>
        <a:effectLst/>
      </p:bgPr>
    </p:bg>
    <p:spTree>
      <p:nvGrpSpPr>
        <p:cNvPr id="1" name=""/>
        <p:cNvGrpSpPr/>
        <p:nvPr/>
      </p:nvGrpSpPr>
      <p:grpSpPr>
        <a:xfrm>
          <a:off x="0" y="0"/>
          <a:ext cx="0" cy="0"/>
          <a:chOff x="0" y="0"/>
          <a:chExt cx="0" cy="0"/>
        </a:xfrm>
      </p:grpSpPr>
      <p:sp>
        <p:nvSpPr>
          <p:cNvPr id="4" name="Rectangle 78"/>
          <p:cNvSpPr>
            <a:spLocks noChangeArrowheads="1"/>
          </p:cNvSpPr>
          <p:nvPr/>
        </p:nvSpPr>
        <p:spPr bwMode="gray">
          <a:xfrm rot="5400000">
            <a:off x="7904162" y="1163638"/>
            <a:ext cx="2098675" cy="381000"/>
          </a:xfrm>
          <a:prstGeom prst="rect">
            <a:avLst/>
          </a:prstGeom>
          <a:gradFill rotWithShape="1">
            <a:gsLst>
              <a:gs pos="0">
                <a:schemeClr val="bg2"/>
              </a:gs>
              <a:gs pos="100000">
                <a:schemeClr val="bg2">
                  <a:gamma/>
                  <a:tint val="54510"/>
                  <a:invGamma/>
                </a:schemeClr>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5" name="Text Box 14"/>
          <p:cNvSpPr txBox="1">
            <a:spLocks noChangeArrowheads="1"/>
          </p:cNvSpPr>
          <p:nvPr/>
        </p:nvSpPr>
        <p:spPr bwMode="gray">
          <a:xfrm>
            <a:off x="3886200" y="5715000"/>
            <a:ext cx="1612900" cy="519113"/>
          </a:xfrm>
          <a:prstGeom prst="rect">
            <a:avLst/>
          </a:prstGeom>
          <a:noFill/>
          <a:ln w="9525">
            <a:noFill/>
            <a:miter lim="800000"/>
            <a:headEnd/>
            <a:tailEnd/>
          </a:ln>
          <a:effectLst/>
        </p:spPr>
        <p:txBody>
          <a:bodyPr>
            <a:spAutoFit/>
          </a:bodyPr>
          <a:lstStyle/>
          <a:p>
            <a:pPr algn="ctr">
              <a:defRPr/>
            </a:pPr>
            <a:r>
              <a:rPr lang="en-US" altLang="zh-CN" sz="2800" b="1">
                <a:latin typeface="Verdana" pitchFamily="34" charset="0"/>
                <a:ea typeface="宋体" charset="-122"/>
              </a:rPr>
              <a:t>LOGO</a:t>
            </a:r>
          </a:p>
        </p:txBody>
      </p:sp>
      <p:grpSp>
        <p:nvGrpSpPr>
          <p:cNvPr id="6" name="Group 31"/>
          <p:cNvGrpSpPr>
            <a:grpSpLocks/>
          </p:cNvGrpSpPr>
          <p:nvPr/>
        </p:nvGrpSpPr>
        <p:grpSpPr bwMode="auto">
          <a:xfrm rot="421294">
            <a:off x="971550" y="692150"/>
            <a:ext cx="1871663" cy="1944688"/>
            <a:chOff x="521" y="482"/>
            <a:chExt cx="1134" cy="1142"/>
          </a:xfrm>
        </p:grpSpPr>
        <p:sp>
          <p:nvSpPr>
            <p:cNvPr id="7" name="Oval 32"/>
            <p:cNvSpPr>
              <a:spLocks noChangeArrowheads="1"/>
            </p:cNvSpPr>
            <p:nvPr userDrawn="1"/>
          </p:nvSpPr>
          <p:spPr bwMode="gray">
            <a:xfrm rot="-128649">
              <a:off x="851" y="811"/>
              <a:ext cx="479" cy="49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nvGrpSpPr>
            <p:cNvPr id="8" name="Group 33"/>
            <p:cNvGrpSpPr>
              <a:grpSpLocks/>
            </p:cNvGrpSpPr>
            <p:nvPr userDrawn="1"/>
          </p:nvGrpSpPr>
          <p:grpSpPr bwMode="auto">
            <a:xfrm rot="56277">
              <a:off x="1257" y="1221"/>
              <a:ext cx="258" cy="217"/>
              <a:chOff x="3447" y="874"/>
              <a:chExt cx="399" cy="340"/>
            </a:xfrm>
          </p:grpSpPr>
          <p:sp>
            <p:nvSpPr>
              <p:cNvPr id="37" name="Oval 34"/>
              <p:cNvSpPr>
                <a:spLocks noChangeArrowheads="1"/>
              </p:cNvSpPr>
              <p:nvPr/>
            </p:nvSpPr>
            <p:spPr bwMode="gray">
              <a:xfrm>
                <a:off x="3631" y="1021"/>
                <a:ext cx="108"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8" name="Oval 35"/>
              <p:cNvSpPr>
                <a:spLocks noChangeArrowheads="1"/>
              </p:cNvSpPr>
              <p:nvPr/>
            </p:nvSpPr>
            <p:spPr bwMode="gray">
              <a:xfrm>
                <a:off x="3754" y="1123"/>
                <a:ext cx="92"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9" name="Oval 36"/>
              <p:cNvSpPr>
                <a:spLocks noChangeArrowheads="1"/>
              </p:cNvSpPr>
              <p:nvPr/>
            </p:nvSpPr>
            <p:spPr bwMode="gray">
              <a:xfrm>
                <a:off x="3447" y="874"/>
                <a:ext cx="180" cy="183"/>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9" name="Group 37"/>
            <p:cNvGrpSpPr>
              <a:grpSpLocks/>
            </p:cNvGrpSpPr>
            <p:nvPr userDrawn="1"/>
          </p:nvGrpSpPr>
          <p:grpSpPr bwMode="auto">
            <a:xfrm rot="-2383151">
              <a:off x="1381" y="941"/>
              <a:ext cx="269" cy="221"/>
              <a:chOff x="3446" y="867"/>
              <a:chExt cx="409" cy="344"/>
            </a:xfrm>
          </p:grpSpPr>
          <p:sp>
            <p:nvSpPr>
              <p:cNvPr id="34" name="Oval 38"/>
              <p:cNvSpPr>
                <a:spLocks noChangeArrowheads="1"/>
              </p:cNvSpPr>
              <p:nvPr/>
            </p:nvSpPr>
            <p:spPr bwMode="gray">
              <a:xfrm>
                <a:off x="3636" y="1015"/>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5" name="Oval 39"/>
              <p:cNvSpPr>
                <a:spLocks noChangeArrowheads="1"/>
              </p:cNvSpPr>
              <p:nvPr/>
            </p:nvSpPr>
            <p:spPr bwMode="gray">
              <a:xfrm>
                <a:off x="3764" y="1118"/>
                <a:ext cx="91" cy="93"/>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6" name="Oval 40"/>
              <p:cNvSpPr>
                <a:spLocks noChangeArrowheads="1"/>
              </p:cNvSpPr>
              <p:nvPr/>
            </p:nvSpPr>
            <p:spPr bwMode="gray">
              <a:xfrm>
                <a:off x="3446" y="867"/>
                <a:ext cx="184"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 name="Group 41"/>
            <p:cNvGrpSpPr>
              <a:grpSpLocks/>
            </p:cNvGrpSpPr>
            <p:nvPr userDrawn="1"/>
          </p:nvGrpSpPr>
          <p:grpSpPr bwMode="auto">
            <a:xfrm rot="-4925197">
              <a:off x="1295" y="670"/>
              <a:ext cx="251" cy="229"/>
              <a:chOff x="3458" y="871"/>
              <a:chExt cx="399" cy="341"/>
            </a:xfrm>
          </p:grpSpPr>
          <p:sp>
            <p:nvSpPr>
              <p:cNvPr id="31" name="Oval 42"/>
              <p:cNvSpPr>
                <a:spLocks noChangeArrowheads="1"/>
              </p:cNvSpPr>
              <p:nvPr/>
            </p:nvSpPr>
            <p:spPr bwMode="gray">
              <a:xfrm>
                <a:off x="3650" y="1018"/>
                <a:ext cx="105" cy="12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2" name="Oval 43"/>
              <p:cNvSpPr>
                <a:spLocks noChangeArrowheads="1"/>
              </p:cNvSpPr>
              <p:nvPr/>
            </p:nvSpPr>
            <p:spPr bwMode="gray">
              <a:xfrm>
                <a:off x="3770" y="1120"/>
                <a:ext cx="87"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3" name="Oval 44"/>
              <p:cNvSpPr>
                <a:spLocks noChangeArrowheads="1"/>
              </p:cNvSpPr>
              <p:nvPr/>
            </p:nvSpPr>
            <p:spPr bwMode="gray">
              <a:xfrm>
                <a:off x="3458" y="871"/>
                <a:ext cx="179" cy="18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1" name="Group 45"/>
            <p:cNvGrpSpPr>
              <a:grpSpLocks/>
            </p:cNvGrpSpPr>
            <p:nvPr userDrawn="1"/>
          </p:nvGrpSpPr>
          <p:grpSpPr bwMode="auto">
            <a:xfrm rot="3149186">
              <a:off x="974" y="1401"/>
              <a:ext cx="261" cy="229"/>
              <a:chOff x="3438" y="879"/>
              <a:chExt cx="405" cy="337"/>
            </a:xfrm>
          </p:grpSpPr>
          <p:sp>
            <p:nvSpPr>
              <p:cNvPr id="28" name="Oval 46"/>
              <p:cNvSpPr>
                <a:spLocks noChangeArrowheads="1"/>
              </p:cNvSpPr>
              <p:nvPr/>
            </p:nvSpPr>
            <p:spPr bwMode="gray">
              <a:xfrm>
                <a:off x="3626" y="1025"/>
                <a:ext cx="110" cy="12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9" name="Oval 47"/>
              <p:cNvSpPr>
                <a:spLocks noChangeArrowheads="1"/>
              </p:cNvSpPr>
              <p:nvPr/>
            </p:nvSpPr>
            <p:spPr bwMode="gray">
              <a:xfrm>
                <a:off x="3752" y="1124"/>
                <a:ext cx="91"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30" name="Oval 48"/>
              <p:cNvSpPr>
                <a:spLocks noChangeArrowheads="1"/>
              </p:cNvSpPr>
              <p:nvPr/>
            </p:nvSpPr>
            <p:spPr bwMode="gray">
              <a:xfrm>
                <a:off x="3438" y="879"/>
                <a:ext cx="183"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2" name="Group 49"/>
            <p:cNvGrpSpPr>
              <a:grpSpLocks/>
            </p:cNvGrpSpPr>
            <p:nvPr userDrawn="1"/>
          </p:nvGrpSpPr>
          <p:grpSpPr bwMode="auto">
            <a:xfrm rot="-7676986">
              <a:off x="933" y="440"/>
              <a:ext cx="267" cy="232"/>
              <a:chOff x="3463" y="873"/>
              <a:chExt cx="409" cy="344"/>
            </a:xfrm>
          </p:grpSpPr>
          <p:sp>
            <p:nvSpPr>
              <p:cNvPr id="25" name="Oval 50"/>
              <p:cNvSpPr>
                <a:spLocks noChangeArrowheads="1"/>
              </p:cNvSpPr>
              <p:nvPr/>
            </p:nvSpPr>
            <p:spPr bwMode="gray">
              <a:xfrm>
                <a:off x="3650" y="1023"/>
                <a:ext cx="110" cy="123"/>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6" name="Oval 51"/>
              <p:cNvSpPr>
                <a:spLocks noChangeArrowheads="1"/>
              </p:cNvSpPr>
              <p:nvPr/>
            </p:nvSpPr>
            <p:spPr bwMode="gray">
              <a:xfrm>
                <a:off x="3775" y="1125"/>
                <a:ext cx="97"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7" name="Oval 52"/>
              <p:cNvSpPr>
                <a:spLocks noChangeArrowheads="1"/>
              </p:cNvSpPr>
              <p:nvPr/>
            </p:nvSpPr>
            <p:spPr bwMode="gray">
              <a:xfrm>
                <a:off x="3463" y="873"/>
                <a:ext cx="181" cy="183"/>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3" name="Group 53"/>
            <p:cNvGrpSpPr>
              <a:grpSpLocks/>
            </p:cNvGrpSpPr>
            <p:nvPr userDrawn="1"/>
          </p:nvGrpSpPr>
          <p:grpSpPr bwMode="auto">
            <a:xfrm rot="-10348150">
              <a:off x="661" y="649"/>
              <a:ext cx="260" cy="220"/>
              <a:chOff x="3464" y="886"/>
              <a:chExt cx="399" cy="345"/>
            </a:xfrm>
          </p:grpSpPr>
          <p:sp>
            <p:nvSpPr>
              <p:cNvPr id="22" name="Oval 54"/>
              <p:cNvSpPr>
                <a:spLocks noChangeArrowheads="1"/>
              </p:cNvSpPr>
              <p:nvPr/>
            </p:nvSpPr>
            <p:spPr bwMode="gray">
              <a:xfrm>
                <a:off x="3653" y="1041"/>
                <a:ext cx="110" cy="127"/>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3" name="Oval 55"/>
              <p:cNvSpPr>
                <a:spLocks noChangeArrowheads="1"/>
              </p:cNvSpPr>
              <p:nvPr/>
            </p:nvSpPr>
            <p:spPr bwMode="gray">
              <a:xfrm>
                <a:off x="3774" y="1142"/>
                <a:ext cx="89" cy="89"/>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4" name="Oval 56"/>
              <p:cNvSpPr>
                <a:spLocks noChangeArrowheads="1"/>
              </p:cNvSpPr>
              <p:nvPr/>
            </p:nvSpPr>
            <p:spPr bwMode="gray">
              <a:xfrm>
                <a:off x="3464" y="886"/>
                <a:ext cx="182" cy="187"/>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4" name="Group 57"/>
            <p:cNvGrpSpPr>
              <a:grpSpLocks/>
            </p:cNvGrpSpPr>
            <p:nvPr userDrawn="1"/>
          </p:nvGrpSpPr>
          <p:grpSpPr bwMode="auto">
            <a:xfrm rot="8606759">
              <a:off x="512" y="981"/>
              <a:ext cx="263" cy="213"/>
              <a:chOff x="3456" y="891"/>
              <a:chExt cx="398" cy="337"/>
            </a:xfrm>
          </p:grpSpPr>
          <p:sp>
            <p:nvSpPr>
              <p:cNvPr id="19" name="Oval 58"/>
              <p:cNvSpPr>
                <a:spLocks noChangeArrowheads="1"/>
              </p:cNvSpPr>
              <p:nvPr/>
            </p:nvSpPr>
            <p:spPr bwMode="gray">
              <a:xfrm>
                <a:off x="3638" y="1040"/>
                <a:ext cx="109" cy="123"/>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0" name="Oval 59"/>
              <p:cNvSpPr>
                <a:spLocks noChangeArrowheads="1"/>
              </p:cNvSpPr>
              <p:nvPr/>
            </p:nvSpPr>
            <p:spPr bwMode="gray">
              <a:xfrm>
                <a:off x="3764" y="1139"/>
                <a:ext cx="90" cy="89"/>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21" name="Oval 60"/>
              <p:cNvSpPr>
                <a:spLocks noChangeArrowheads="1"/>
              </p:cNvSpPr>
              <p:nvPr/>
            </p:nvSpPr>
            <p:spPr bwMode="gray">
              <a:xfrm>
                <a:off x="3456" y="891"/>
                <a:ext cx="182" cy="18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5" name="Group 61"/>
            <p:cNvGrpSpPr>
              <a:grpSpLocks/>
            </p:cNvGrpSpPr>
            <p:nvPr userDrawn="1"/>
          </p:nvGrpSpPr>
          <p:grpSpPr bwMode="auto">
            <a:xfrm rot="6279754">
              <a:off x="635" y="1281"/>
              <a:ext cx="264" cy="229"/>
              <a:chOff x="3443" y="888"/>
              <a:chExt cx="408" cy="345"/>
            </a:xfrm>
          </p:grpSpPr>
          <p:sp>
            <p:nvSpPr>
              <p:cNvPr id="16" name="Oval 62"/>
              <p:cNvSpPr>
                <a:spLocks noChangeArrowheads="1"/>
              </p:cNvSpPr>
              <p:nvPr/>
            </p:nvSpPr>
            <p:spPr bwMode="gray">
              <a:xfrm>
                <a:off x="3635" y="1033"/>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7" name="Oval 63"/>
              <p:cNvSpPr>
                <a:spLocks noChangeArrowheads="1"/>
              </p:cNvSpPr>
              <p:nvPr/>
            </p:nvSpPr>
            <p:spPr bwMode="gray">
              <a:xfrm>
                <a:off x="3759" y="1142"/>
                <a:ext cx="92"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8" name="Oval 64"/>
              <p:cNvSpPr>
                <a:spLocks noChangeArrowheads="1"/>
              </p:cNvSpPr>
              <p:nvPr/>
            </p:nvSpPr>
            <p:spPr bwMode="gray">
              <a:xfrm>
                <a:off x="3443" y="88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sp>
        <p:nvSpPr>
          <p:cNvPr id="40" name="Rectangle 65"/>
          <p:cNvSpPr>
            <a:spLocks noChangeArrowheads="1"/>
          </p:cNvSpPr>
          <p:nvPr/>
        </p:nvSpPr>
        <p:spPr bwMode="gray">
          <a:xfrm>
            <a:off x="457200" y="0"/>
            <a:ext cx="7620000" cy="304800"/>
          </a:xfrm>
          <a:prstGeom prst="rect">
            <a:avLst/>
          </a:prstGeom>
          <a:gradFill rotWithShape="1">
            <a:gsLst>
              <a:gs pos="0">
                <a:schemeClr val="folHlink"/>
              </a:gs>
              <a:gs pos="100000">
                <a:schemeClr val="folHlink">
                  <a:gamma/>
                  <a:tint val="24314"/>
                  <a:invGamma/>
                </a:schemeClr>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41" name="Rectangle 66"/>
          <p:cNvSpPr>
            <a:spLocks noChangeArrowheads="1"/>
          </p:cNvSpPr>
          <p:nvPr/>
        </p:nvSpPr>
        <p:spPr bwMode="gray">
          <a:xfrm>
            <a:off x="6664325" y="-7938"/>
            <a:ext cx="2098675" cy="312738"/>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42" name="Rectangle 68"/>
          <p:cNvSpPr>
            <a:spLocks noChangeArrowheads="1"/>
          </p:cNvSpPr>
          <p:nvPr/>
        </p:nvSpPr>
        <p:spPr bwMode="gray">
          <a:xfrm rot="10800000">
            <a:off x="2549525" y="6553200"/>
            <a:ext cx="6230938" cy="317500"/>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43" name="Rectangle 69"/>
          <p:cNvSpPr>
            <a:spLocks noChangeArrowheads="1"/>
          </p:cNvSpPr>
          <p:nvPr/>
        </p:nvSpPr>
        <p:spPr bwMode="gray">
          <a:xfrm>
            <a:off x="8763000" y="-7938"/>
            <a:ext cx="381000" cy="314326"/>
          </a:xfrm>
          <a:prstGeom prst="rect">
            <a:avLst/>
          </a:prstGeom>
          <a:gradFill rotWithShape="1">
            <a:gsLst>
              <a:gs pos="0">
                <a:schemeClr val="accent1"/>
              </a:gs>
              <a:gs pos="100000">
                <a:schemeClr val="accent1">
                  <a:gamma/>
                  <a:tint val="24314"/>
                  <a:invGamma/>
                </a:schemeClr>
              </a:gs>
            </a:gsLst>
            <a:lin ang="5400000" scaled="1"/>
          </a:gradFill>
          <a:ln w="9525">
            <a:noFill/>
            <a:miter lim="800000"/>
            <a:headEnd/>
            <a:tailEnd/>
          </a:ln>
          <a:effectLst/>
        </p:spPr>
        <p:txBody>
          <a:bodyPr wrap="none" anchor="ctr"/>
          <a:lstStyle/>
          <a:p>
            <a:pPr>
              <a:defRPr/>
            </a:pPr>
            <a:endParaRPr lang="zh-CN" altLang="en-US">
              <a:ea typeface="宋体" charset="-122"/>
            </a:endParaRPr>
          </a:p>
        </p:txBody>
      </p:sp>
      <p:sp>
        <p:nvSpPr>
          <p:cNvPr id="44" name="Rectangle 70"/>
          <p:cNvSpPr>
            <a:spLocks noChangeArrowheads="1"/>
          </p:cNvSpPr>
          <p:nvPr/>
        </p:nvSpPr>
        <p:spPr bwMode="gray">
          <a:xfrm>
            <a:off x="457200" y="6554788"/>
            <a:ext cx="2098675" cy="317500"/>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45" name="Rectangle 71"/>
          <p:cNvSpPr>
            <a:spLocks noChangeArrowheads="1"/>
          </p:cNvSpPr>
          <p:nvPr/>
        </p:nvSpPr>
        <p:spPr bwMode="gray">
          <a:xfrm>
            <a:off x="0" y="6553200"/>
            <a:ext cx="457200" cy="319088"/>
          </a:xfrm>
          <a:prstGeom prst="rect">
            <a:avLst/>
          </a:prstGeom>
          <a:solidFill>
            <a:schemeClr val="bg2"/>
          </a:solidFill>
          <a:ln w="9525">
            <a:noFill/>
            <a:miter lim="800000"/>
            <a:headEnd/>
            <a:tailEnd/>
          </a:ln>
          <a:effectLst/>
        </p:spPr>
        <p:txBody>
          <a:bodyPr wrap="none" anchor="ctr"/>
          <a:lstStyle/>
          <a:p>
            <a:pPr>
              <a:defRPr/>
            </a:pPr>
            <a:endParaRPr lang="zh-CN" altLang="en-US">
              <a:ea typeface="宋体" charset="-122"/>
            </a:endParaRPr>
          </a:p>
        </p:txBody>
      </p:sp>
      <p:sp>
        <p:nvSpPr>
          <p:cNvPr id="46" name="Rectangle 72"/>
          <p:cNvSpPr>
            <a:spLocks noChangeArrowheads="1"/>
          </p:cNvSpPr>
          <p:nvPr/>
        </p:nvSpPr>
        <p:spPr bwMode="gray">
          <a:xfrm>
            <a:off x="0" y="0"/>
            <a:ext cx="457200" cy="304800"/>
          </a:xfrm>
          <a:prstGeom prst="rect">
            <a:avLst/>
          </a:prstGeom>
          <a:solidFill>
            <a:schemeClr val="bg2"/>
          </a:solidFill>
          <a:ln w="9525">
            <a:noFill/>
            <a:miter lim="800000"/>
            <a:headEnd/>
            <a:tailEnd/>
          </a:ln>
          <a:effectLst/>
        </p:spPr>
        <p:txBody>
          <a:bodyPr wrap="none" anchor="ctr"/>
          <a:lstStyle/>
          <a:p>
            <a:pPr>
              <a:defRPr/>
            </a:pPr>
            <a:endParaRPr lang="zh-CN" altLang="en-US">
              <a:ea typeface="宋体" charset="-122"/>
            </a:endParaRPr>
          </a:p>
        </p:txBody>
      </p:sp>
      <p:sp>
        <p:nvSpPr>
          <p:cNvPr id="47" name="Rectangle 73"/>
          <p:cNvSpPr>
            <a:spLocks noChangeArrowheads="1"/>
          </p:cNvSpPr>
          <p:nvPr/>
        </p:nvSpPr>
        <p:spPr bwMode="gray">
          <a:xfrm rot="5400000">
            <a:off x="-2213769" y="2510631"/>
            <a:ext cx="4876800" cy="465138"/>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48" name="Rectangle 74"/>
          <p:cNvSpPr>
            <a:spLocks noChangeArrowheads="1"/>
          </p:cNvSpPr>
          <p:nvPr/>
        </p:nvSpPr>
        <p:spPr bwMode="gray">
          <a:xfrm rot="5400000">
            <a:off x="-575469" y="5520531"/>
            <a:ext cx="1600200" cy="465138"/>
          </a:xfrm>
          <a:prstGeom prst="rect">
            <a:avLst/>
          </a:prstGeom>
          <a:gradFill rotWithShape="1">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49" name="Rectangle 75"/>
          <p:cNvSpPr>
            <a:spLocks noChangeArrowheads="1"/>
          </p:cNvSpPr>
          <p:nvPr/>
        </p:nvSpPr>
        <p:spPr bwMode="ltGray">
          <a:xfrm>
            <a:off x="8769350" y="6538913"/>
            <a:ext cx="374650" cy="327025"/>
          </a:xfrm>
          <a:prstGeom prst="rect">
            <a:avLst/>
          </a:prstGeom>
          <a:gradFill rotWithShape="1">
            <a:gsLst>
              <a:gs pos="0">
                <a:schemeClr val="bg1"/>
              </a:gs>
              <a:gs pos="100000">
                <a:schemeClr val="bg1">
                  <a:gamma/>
                  <a:shade val="78824"/>
                  <a:invGamma/>
                </a:schemeClr>
              </a:gs>
            </a:gsLst>
            <a:lin ang="5400000" scaled="1"/>
          </a:gradFill>
          <a:ln w="9525">
            <a:noFill/>
            <a:miter lim="800000"/>
            <a:headEnd/>
            <a:tailEnd/>
          </a:ln>
          <a:effectLst/>
        </p:spPr>
        <p:txBody>
          <a:bodyPr wrap="none" anchor="ctr"/>
          <a:lstStyle/>
          <a:p>
            <a:pPr>
              <a:defRPr/>
            </a:pPr>
            <a:endParaRPr lang="zh-CN" altLang="en-US">
              <a:ea typeface="宋体" charset="-122"/>
            </a:endParaRPr>
          </a:p>
        </p:txBody>
      </p:sp>
      <p:sp>
        <p:nvSpPr>
          <p:cNvPr id="50" name="Rectangle 76"/>
          <p:cNvSpPr>
            <a:spLocks noChangeArrowheads="1"/>
          </p:cNvSpPr>
          <p:nvPr/>
        </p:nvSpPr>
        <p:spPr bwMode="gray">
          <a:xfrm rot="5400000">
            <a:off x="6557962" y="3967163"/>
            <a:ext cx="4791075" cy="381000"/>
          </a:xfrm>
          <a:prstGeom prst="rect">
            <a:avLst/>
          </a:prstGeom>
          <a:gradFill rotWithShape="1">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51" name="Rectangle 77"/>
          <p:cNvSpPr>
            <a:spLocks noChangeArrowheads="1"/>
          </p:cNvSpPr>
          <p:nvPr/>
        </p:nvSpPr>
        <p:spPr bwMode="gray">
          <a:xfrm>
            <a:off x="8763000" y="1752600"/>
            <a:ext cx="381000" cy="152400"/>
          </a:xfrm>
          <a:prstGeom prst="rect">
            <a:avLst/>
          </a:prstGeom>
          <a:gradFill rotWithShape="1">
            <a:gsLst>
              <a:gs pos="0">
                <a:schemeClr val="folHlink"/>
              </a:gs>
              <a:gs pos="100000">
                <a:schemeClr val="folHlink">
                  <a:gamma/>
                  <a:tint val="72549"/>
                  <a:invGamma/>
                </a:schemeClr>
              </a:gs>
            </a:gsLst>
            <a:lin ang="5400000" scaled="1"/>
          </a:gradFill>
          <a:ln w="9525">
            <a:noFill/>
            <a:miter lim="800000"/>
            <a:headEnd/>
            <a:tailEnd/>
          </a:ln>
          <a:effectLst/>
        </p:spPr>
        <p:txBody>
          <a:bodyPr wrap="none" anchor="ctr"/>
          <a:lstStyle/>
          <a:p>
            <a:pPr>
              <a:defRPr/>
            </a:pPr>
            <a:endParaRPr lang="zh-CN" altLang="en-US">
              <a:ea typeface="宋体" charset="-122"/>
            </a:endParaRPr>
          </a:p>
        </p:txBody>
      </p:sp>
      <p:sp>
        <p:nvSpPr>
          <p:cNvPr id="52" name="Line 80"/>
          <p:cNvSpPr>
            <a:spLocks noChangeShapeType="1"/>
          </p:cNvSpPr>
          <p:nvPr/>
        </p:nvSpPr>
        <p:spPr bwMode="auto">
          <a:xfrm>
            <a:off x="0" y="304800"/>
            <a:ext cx="9144000" cy="0"/>
          </a:xfrm>
          <a:prstGeom prst="line">
            <a:avLst/>
          </a:prstGeom>
          <a:noFill/>
          <a:ln w="9525">
            <a:solidFill>
              <a:schemeClr val="tx1"/>
            </a:solidFill>
            <a:round/>
            <a:headEnd/>
            <a:tailEnd/>
          </a:ln>
          <a:effectLst/>
        </p:spPr>
        <p:txBody>
          <a:bodyPr/>
          <a:lstStyle/>
          <a:p>
            <a:pPr>
              <a:defRPr/>
            </a:pPr>
            <a:endParaRPr lang="zh-CN" altLang="en-US"/>
          </a:p>
        </p:txBody>
      </p:sp>
      <p:sp>
        <p:nvSpPr>
          <p:cNvPr id="53" name="Line 81"/>
          <p:cNvSpPr>
            <a:spLocks noChangeShapeType="1"/>
          </p:cNvSpPr>
          <p:nvPr/>
        </p:nvSpPr>
        <p:spPr bwMode="auto">
          <a:xfrm>
            <a:off x="0" y="6553200"/>
            <a:ext cx="9144000" cy="0"/>
          </a:xfrm>
          <a:prstGeom prst="line">
            <a:avLst/>
          </a:prstGeom>
          <a:noFill/>
          <a:ln w="9525">
            <a:solidFill>
              <a:schemeClr val="tx1"/>
            </a:solidFill>
            <a:round/>
            <a:headEnd/>
            <a:tailEnd/>
          </a:ln>
          <a:effectLst/>
        </p:spPr>
        <p:txBody>
          <a:bodyPr/>
          <a:lstStyle/>
          <a:p>
            <a:pPr>
              <a:defRPr/>
            </a:pPr>
            <a:endParaRPr lang="zh-CN" altLang="en-US"/>
          </a:p>
        </p:txBody>
      </p:sp>
      <p:sp>
        <p:nvSpPr>
          <p:cNvPr id="54" name="Line 82"/>
          <p:cNvSpPr>
            <a:spLocks noChangeShapeType="1"/>
          </p:cNvSpPr>
          <p:nvPr/>
        </p:nvSpPr>
        <p:spPr bwMode="auto">
          <a:xfrm>
            <a:off x="457200" y="0"/>
            <a:ext cx="0" cy="6858000"/>
          </a:xfrm>
          <a:prstGeom prst="line">
            <a:avLst/>
          </a:prstGeom>
          <a:noFill/>
          <a:ln w="9525">
            <a:solidFill>
              <a:schemeClr val="tx1"/>
            </a:solidFill>
            <a:round/>
            <a:headEnd/>
            <a:tailEnd/>
          </a:ln>
          <a:effectLst/>
        </p:spPr>
        <p:txBody>
          <a:bodyPr/>
          <a:lstStyle/>
          <a:p>
            <a:pPr>
              <a:defRPr/>
            </a:pPr>
            <a:endParaRPr lang="zh-CN" altLang="en-US"/>
          </a:p>
        </p:txBody>
      </p:sp>
      <p:sp>
        <p:nvSpPr>
          <p:cNvPr id="55" name="Line 83"/>
          <p:cNvSpPr>
            <a:spLocks noChangeShapeType="1"/>
          </p:cNvSpPr>
          <p:nvPr/>
        </p:nvSpPr>
        <p:spPr bwMode="auto">
          <a:xfrm>
            <a:off x="8763000" y="0"/>
            <a:ext cx="0" cy="6858000"/>
          </a:xfrm>
          <a:prstGeom prst="line">
            <a:avLst/>
          </a:prstGeom>
          <a:noFill/>
          <a:ln w="9525">
            <a:solidFill>
              <a:schemeClr val="tx1"/>
            </a:solidFill>
            <a:round/>
            <a:headEnd/>
            <a:tailEnd/>
          </a:ln>
          <a:effectLst/>
        </p:spPr>
        <p:txBody>
          <a:bodyPr/>
          <a:lstStyle/>
          <a:p>
            <a:pPr>
              <a:defRPr/>
            </a:pPr>
            <a:endParaRPr lang="zh-CN" altLang="en-US"/>
          </a:p>
        </p:txBody>
      </p:sp>
      <p:sp>
        <p:nvSpPr>
          <p:cNvPr id="56" name="Line 84"/>
          <p:cNvSpPr>
            <a:spLocks noChangeShapeType="1"/>
          </p:cNvSpPr>
          <p:nvPr/>
        </p:nvSpPr>
        <p:spPr bwMode="auto">
          <a:xfrm flipH="1">
            <a:off x="0" y="4953000"/>
            <a:ext cx="457200" cy="0"/>
          </a:xfrm>
          <a:prstGeom prst="line">
            <a:avLst/>
          </a:prstGeom>
          <a:noFill/>
          <a:ln w="9525">
            <a:solidFill>
              <a:schemeClr val="tx1"/>
            </a:solidFill>
            <a:round/>
            <a:headEnd/>
            <a:tailEnd/>
          </a:ln>
          <a:effectLst/>
        </p:spPr>
        <p:txBody>
          <a:bodyPr/>
          <a:lstStyle/>
          <a:p>
            <a:pPr>
              <a:defRPr/>
            </a:pPr>
            <a:endParaRPr lang="zh-CN" altLang="en-US"/>
          </a:p>
        </p:txBody>
      </p:sp>
      <p:sp>
        <p:nvSpPr>
          <p:cNvPr id="57" name="Line 85"/>
          <p:cNvSpPr>
            <a:spLocks noChangeShapeType="1"/>
          </p:cNvSpPr>
          <p:nvPr/>
        </p:nvSpPr>
        <p:spPr bwMode="auto">
          <a:xfrm>
            <a:off x="8763000" y="1752600"/>
            <a:ext cx="381000" cy="0"/>
          </a:xfrm>
          <a:prstGeom prst="line">
            <a:avLst/>
          </a:prstGeom>
          <a:noFill/>
          <a:ln w="9525">
            <a:solidFill>
              <a:schemeClr val="tx1"/>
            </a:solidFill>
            <a:round/>
            <a:headEnd/>
            <a:tailEnd/>
          </a:ln>
          <a:effectLst/>
        </p:spPr>
        <p:txBody>
          <a:bodyPr/>
          <a:lstStyle/>
          <a:p>
            <a:pPr>
              <a:defRPr/>
            </a:pPr>
            <a:endParaRPr lang="zh-CN" altLang="en-US"/>
          </a:p>
        </p:txBody>
      </p:sp>
      <p:sp>
        <p:nvSpPr>
          <p:cNvPr id="58" name="Line 86"/>
          <p:cNvSpPr>
            <a:spLocks noChangeShapeType="1"/>
          </p:cNvSpPr>
          <p:nvPr/>
        </p:nvSpPr>
        <p:spPr bwMode="auto">
          <a:xfrm>
            <a:off x="8763000" y="1905000"/>
            <a:ext cx="381000" cy="0"/>
          </a:xfrm>
          <a:prstGeom prst="line">
            <a:avLst/>
          </a:prstGeom>
          <a:noFill/>
          <a:ln w="9525">
            <a:solidFill>
              <a:schemeClr val="tx1"/>
            </a:solidFill>
            <a:round/>
            <a:headEnd/>
            <a:tailEnd/>
          </a:ln>
          <a:effectLst/>
        </p:spPr>
        <p:txBody>
          <a:bodyPr/>
          <a:lstStyle/>
          <a:p>
            <a:pPr>
              <a:defRPr/>
            </a:pPr>
            <a:endParaRPr lang="zh-CN" altLang="en-US"/>
          </a:p>
        </p:txBody>
      </p:sp>
      <p:sp>
        <p:nvSpPr>
          <p:cNvPr id="59" name="Line 87"/>
          <p:cNvSpPr>
            <a:spLocks noChangeShapeType="1"/>
          </p:cNvSpPr>
          <p:nvPr/>
        </p:nvSpPr>
        <p:spPr bwMode="auto">
          <a:xfrm>
            <a:off x="2543175" y="6553200"/>
            <a:ext cx="0" cy="304800"/>
          </a:xfrm>
          <a:prstGeom prst="line">
            <a:avLst/>
          </a:prstGeom>
          <a:noFill/>
          <a:ln w="9525">
            <a:solidFill>
              <a:schemeClr val="tx1"/>
            </a:solidFill>
            <a:round/>
            <a:headEnd/>
            <a:tailEnd/>
          </a:ln>
          <a:effectLst/>
        </p:spPr>
        <p:txBody>
          <a:bodyPr/>
          <a:lstStyle/>
          <a:p>
            <a:pPr>
              <a:defRPr/>
            </a:pPr>
            <a:endParaRPr lang="zh-CN" altLang="en-US"/>
          </a:p>
        </p:txBody>
      </p:sp>
      <p:sp>
        <p:nvSpPr>
          <p:cNvPr id="60" name="Line 88"/>
          <p:cNvSpPr>
            <a:spLocks noChangeShapeType="1"/>
          </p:cNvSpPr>
          <p:nvPr/>
        </p:nvSpPr>
        <p:spPr bwMode="auto">
          <a:xfrm flipV="1">
            <a:off x="6672263" y="0"/>
            <a:ext cx="0" cy="304800"/>
          </a:xfrm>
          <a:prstGeom prst="line">
            <a:avLst/>
          </a:prstGeom>
          <a:noFill/>
          <a:ln w="9525">
            <a:solidFill>
              <a:schemeClr val="tx1"/>
            </a:solidFill>
            <a:round/>
            <a:headEnd/>
            <a:tailEnd/>
          </a:ln>
          <a:effectLst/>
        </p:spPr>
        <p:txBody>
          <a:bodyPr/>
          <a:lstStyle/>
          <a:p>
            <a:pPr>
              <a:defRPr/>
            </a:pPr>
            <a:endParaRPr lang="zh-CN" altLang="en-US"/>
          </a:p>
        </p:txBody>
      </p:sp>
      <p:sp>
        <p:nvSpPr>
          <p:cNvPr id="3074" name="Rectangle 2"/>
          <p:cNvSpPr>
            <a:spLocks noGrp="1" noChangeArrowheads="1"/>
          </p:cNvSpPr>
          <p:nvPr>
            <p:ph type="ctrTitle"/>
          </p:nvPr>
        </p:nvSpPr>
        <p:spPr>
          <a:xfrm>
            <a:off x="1752600" y="2057400"/>
            <a:ext cx="5791200" cy="1698625"/>
          </a:xfrm>
        </p:spPr>
        <p:txBody>
          <a:bodyPr/>
          <a:lstStyle>
            <a:lvl1pPr algn="ctr">
              <a:defRPr sz="3600"/>
            </a:lvl1pPr>
          </a:lstStyle>
          <a:p>
            <a:r>
              <a:rPr lang="en-US" altLang="zh-CN"/>
              <a:t>Click to edit Master </a:t>
            </a:r>
            <a:br>
              <a:rPr lang="en-US" altLang="zh-CN"/>
            </a:br>
            <a:r>
              <a:rPr lang="en-US" altLang="zh-CN"/>
              <a:t>title style</a:t>
            </a:r>
          </a:p>
        </p:txBody>
      </p:sp>
      <p:sp>
        <p:nvSpPr>
          <p:cNvPr id="3075" name="Rectangle 3"/>
          <p:cNvSpPr>
            <a:spLocks noGrp="1" noChangeArrowheads="1"/>
          </p:cNvSpPr>
          <p:nvPr>
            <p:ph type="subTitle" idx="1"/>
          </p:nvPr>
        </p:nvSpPr>
        <p:spPr>
          <a:xfrm>
            <a:off x="1752600" y="3990975"/>
            <a:ext cx="5791200" cy="457200"/>
          </a:xfrm>
        </p:spPr>
        <p:txBody>
          <a:bodyPr/>
          <a:lstStyle>
            <a:lvl1pPr marL="0" indent="0" algn="ctr">
              <a:buFont typeface="Wingdings" pitchFamily="2" charset="2"/>
              <a:buNone/>
              <a:defRPr sz="1800" b="1"/>
            </a:lvl1pPr>
          </a:lstStyle>
          <a:p>
            <a:r>
              <a:rPr lang="en-US" altLang="zh-CN"/>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7DF40F41-80C9-4DA4-BF4D-F9C1E57C9652}" type="slidenum">
              <a:rPr lang="en-US" altLang="zh-CN"/>
              <a:pPr>
                <a:defRPr/>
              </a:pPr>
              <a:t>‹#›</a:t>
            </a:fld>
            <a:endParaRPr lang="en-US" altLang="zh-CN"/>
          </a:p>
        </p:txBody>
      </p:sp>
      <p:sp>
        <p:nvSpPr>
          <p:cNvPr id="6"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7813" y="122238"/>
            <a:ext cx="2005012" cy="60277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22238"/>
            <a:ext cx="5865813" cy="60277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08A0447D-E857-4119-9156-208E9E50CF25}" type="slidenum">
              <a:rPr lang="en-US" altLang="zh-CN"/>
              <a:pPr>
                <a:defRPr/>
              </a:pPr>
              <a:t>‹#›</a:t>
            </a:fld>
            <a:endParaRPr lang="en-US" altLang="zh-CN"/>
          </a:p>
        </p:txBody>
      </p:sp>
      <p:sp>
        <p:nvSpPr>
          <p:cNvPr id="6"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90600" y="122238"/>
            <a:ext cx="67056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228725"/>
            <a:ext cx="8023225" cy="4921250"/>
          </a:xfrm>
        </p:spPr>
        <p:txBody>
          <a:bodyPr/>
          <a:lstStyle/>
          <a:p>
            <a:pPr lvl="0"/>
            <a:endParaRPr lang="zh-CN" alt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CE56B202-552E-4E08-B4BB-FD18AB67F509}" type="slidenum">
              <a:rPr lang="en-US" altLang="zh-CN"/>
              <a:pPr>
                <a:defRPr/>
              </a:pPr>
              <a:t>‹#›</a:t>
            </a:fld>
            <a:endParaRPr lang="en-US" altLang="zh-CN"/>
          </a:p>
        </p:txBody>
      </p:sp>
      <p:sp>
        <p:nvSpPr>
          <p:cNvPr id="6"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2F412C5C-C73A-4010-A543-514F6E608F97}" type="slidenum">
              <a:rPr lang="en-US" altLang="zh-CN"/>
              <a:pPr>
                <a:defRPr/>
              </a:pPr>
              <a:t>‹#›</a:t>
            </a:fld>
            <a:endParaRPr lang="en-US" altLang="zh-CN"/>
          </a:p>
        </p:txBody>
      </p:sp>
      <p:sp>
        <p:nvSpPr>
          <p:cNvPr id="6"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7BC5C7D3-F58E-40CF-8C5C-576BD1F2CB49}" type="slidenum">
              <a:rPr lang="en-US" altLang="zh-CN"/>
              <a:pPr>
                <a:defRPr/>
              </a:pPr>
              <a:t>‹#›</a:t>
            </a:fld>
            <a:endParaRPr lang="en-US" altLang="zh-CN"/>
          </a:p>
        </p:txBody>
      </p:sp>
      <p:sp>
        <p:nvSpPr>
          <p:cNvPr id="6"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28725"/>
            <a:ext cx="3935413"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97413" y="1228725"/>
            <a:ext cx="3935412"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EC9C1F59-98D8-4CF6-A5B6-3BEEAB4A8D41}" type="slidenum">
              <a:rPr lang="en-US" altLang="zh-CN"/>
              <a:pPr>
                <a:defRPr/>
              </a:pPr>
              <a:t>‹#›</a:t>
            </a:fld>
            <a:endParaRPr lang="en-US" altLang="zh-CN"/>
          </a:p>
        </p:txBody>
      </p:sp>
      <p:sp>
        <p:nvSpPr>
          <p:cNvPr id="7"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1"/>
          </p:nvPr>
        </p:nvSpPr>
        <p:spPr>
          <a:ln/>
        </p:spPr>
        <p:txBody>
          <a:bodyPr/>
          <a:lstStyle>
            <a:lvl1pPr>
              <a:defRPr/>
            </a:lvl1pPr>
          </a:lstStyle>
          <a:p>
            <a:pPr>
              <a:defRPr/>
            </a:pPr>
            <a:fld id="{0B442E4F-C2A8-4693-BD49-ED78589F99D7}" type="slidenum">
              <a:rPr lang="en-US" altLang="zh-CN"/>
              <a:pPr>
                <a:defRPr/>
              </a:pPr>
              <a:t>‹#›</a:t>
            </a:fld>
            <a:endParaRPr lang="en-US" altLang="zh-CN"/>
          </a:p>
        </p:txBody>
      </p:sp>
      <p:sp>
        <p:nvSpPr>
          <p:cNvPr id="9"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1"/>
          </p:nvPr>
        </p:nvSpPr>
        <p:spPr>
          <a:ln/>
        </p:spPr>
        <p:txBody>
          <a:bodyPr/>
          <a:lstStyle>
            <a:lvl1pPr>
              <a:defRPr/>
            </a:lvl1pPr>
          </a:lstStyle>
          <a:p>
            <a:pPr>
              <a:defRPr/>
            </a:pPr>
            <a:fld id="{A718CF9C-2074-4BAE-94CB-28C49AE33DBA}" type="slidenum">
              <a:rPr lang="en-US" altLang="zh-CN"/>
              <a:pPr>
                <a:defRPr/>
              </a:pPr>
              <a:t>‹#›</a:t>
            </a:fld>
            <a:endParaRPr lang="en-US" altLang="zh-CN"/>
          </a:p>
        </p:txBody>
      </p:sp>
      <p:sp>
        <p:nvSpPr>
          <p:cNvPr id="5"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6"/>
          <p:cNvSpPr>
            <a:spLocks noGrp="1" noChangeArrowheads="1"/>
          </p:cNvSpPr>
          <p:nvPr>
            <p:ph type="sldNum" sz="quarter" idx="11"/>
          </p:nvPr>
        </p:nvSpPr>
        <p:spPr>
          <a:ln/>
        </p:spPr>
        <p:txBody>
          <a:bodyPr/>
          <a:lstStyle>
            <a:lvl1pPr>
              <a:defRPr/>
            </a:lvl1pPr>
          </a:lstStyle>
          <a:p>
            <a:pPr>
              <a:defRPr/>
            </a:pPr>
            <a:fld id="{2C283D06-78AB-4F3F-B355-C3EF02C6DDC4}" type="slidenum">
              <a:rPr lang="en-US" altLang="zh-CN"/>
              <a:pPr>
                <a:defRPr/>
              </a:pPr>
              <a:t>‹#›</a:t>
            </a:fld>
            <a:endParaRPr lang="en-US" altLang="zh-CN"/>
          </a:p>
        </p:txBody>
      </p:sp>
      <p:sp>
        <p:nvSpPr>
          <p:cNvPr id="4"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1F9EB413-81AA-42C3-9745-CAB0348A27E3}" type="slidenum">
              <a:rPr lang="en-US" altLang="zh-CN"/>
              <a:pPr>
                <a:defRPr/>
              </a:pPr>
              <a:t>‹#›</a:t>
            </a:fld>
            <a:endParaRPr lang="en-US" altLang="zh-CN"/>
          </a:p>
        </p:txBody>
      </p:sp>
      <p:sp>
        <p:nvSpPr>
          <p:cNvPr id="7"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C6275636-37B4-4A71-B875-BB49B0DD0564}" type="slidenum">
              <a:rPr lang="en-US" altLang="zh-CN"/>
              <a:pPr>
                <a:defRPr/>
              </a:pPr>
              <a:t>‹#›</a:t>
            </a:fld>
            <a:endParaRPr lang="en-US" altLang="zh-CN"/>
          </a:p>
        </p:txBody>
      </p:sp>
      <p:sp>
        <p:nvSpPr>
          <p:cNvPr id="7" name="Rectangle 138"/>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3" name="Rectangle 69"/>
          <p:cNvSpPr>
            <a:spLocks noChangeArrowheads="1"/>
          </p:cNvSpPr>
          <p:nvPr/>
        </p:nvSpPr>
        <p:spPr bwMode="gray">
          <a:xfrm>
            <a:off x="457200" y="0"/>
            <a:ext cx="8477250" cy="768350"/>
          </a:xfrm>
          <a:prstGeom prst="rect">
            <a:avLst/>
          </a:prstGeom>
          <a:gradFill rotWithShape="1">
            <a:gsLst>
              <a:gs pos="0">
                <a:schemeClr val="bg2">
                  <a:gamma/>
                  <a:tint val="0"/>
                  <a:invGamma/>
                </a:schemeClr>
              </a:gs>
              <a:gs pos="100000">
                <a:schemeClr val="bg2"/>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1027" name="Rectangle 3"/>
          <p:cNvSpPr>
            <a:spLocks noGrp="1" noChangeArrowheads="1"/>
          </p:cNvSpPr>
          <p:nvPr>
            <p:ph type="body" idx="1"/>
          </p:nvPr>
        </p:nvSpPr>
        <p:spPr bwMode="gray">
          <a:xfrm>
            <a:off x="609600" y="1228725"/>
            <a:ext cx="8023225" cy="4921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9" name="Rectangle 5"/>
          <p:cNvSpPr>
            <a:spLocks noGrp="1" noChangeArrowheads="1"/>
          </p:cNvSpPr>
          <p:nvPr>
            <p:ph type="ftr" sz="quarter" idx="3"/>
          </p:nvPr>
        </p:nvSpPr>
        <p:spPr bwMode="gray">
          <a:xfrm>
            <a:off x="5791200" y="6248400"/>
            <a:ext cx="2895600" cy="33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gray">
          <a:xfrm>
            <a:off x="3429000" y="633888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pPr>
              <a:defRPr/>
            </a:pPr>
            <a:fld id="{E18A9729-9260-4A11-B11D-3896C83DC93C}" type="slidenum">
              <a:rPr lang="en-US" altLang="zh-CN"/>
              <a:pPr>
                <a:defRPr/>
              </a:pPr>
              <a:t>‹#›</a:t>
            </a:fld>
            <a:endParaRPr lang="en-US" altLang="zh-CN"/>
          </a:p>
        </p:txBody>
      </p:sp>
      <p:sp>
        <p:nvSpPr>
          <p:cNvPr id="1052" name="Rectangle 28"/>
          <p:cNvSpPr>
            <a:spLocks noChangeArrowheads="1"/>
          </p:cNvSpPr>
          <p:nvPr/>
        </p:nvSpPr>
        <p:spPr bwMode="gray">
          <a:xfrm>
            <a:off x="0" y="0"/>
            <a:ext cx="457200" cy="768350"/>
          </a:xfrm>
          <a:prstGeom prst="rect">
            <a:avLst/>
          </a:prstGeom>
          <a:solidFill>
            <a:schemeClr val="hlink"/>
          </a:solidFill>
          <a:ln w="9525">
            <a:noFill/>
            <a:miter lim="800000"/>
            <a:headEnd/>
            <a:tailEnd/>
          </a:ln>
          <a:effectLst/>
        </p:spPr>
        <p:txBody>
          <a:bodyPr wrap="none" anchor="ctr"/>
          <a:lstStyle/>
          <a:p>
            <a:pPr algn="ctr">
              <a:defRPr/>
            </a:pPr>
            <a:endParaRPr lang="zh-CN" altLang="zh-CN">
              <a:ea typeface="宋体" charset="-122"/>
            </a:endParaRPr>
          </a:p>
        </p:txBody>
      </p:sp>
      <p:sp>
        <p:nvSpPr>
          <p:cNvPr id="1054" name="Rectangle 30"/>
          <p:cNvSpPr>
            <a:spLocks noChangeArrowheads="1"/>
          </p:cNvSpPr>
          <p:nvPr/>
        </p:nvSpPr>
        <p:spPr bwMode="gray">
          <a:xfrm>
            <a:off x="0" y="762000"/>
            <a:ext cx="457200" cy="152400"/>
          </a:xfrm>
          <a:prstGeom prst="rect">
            <a:avLst/>
          </a:prstGeom>
          <a:solidFill>
            <a:schemeClr val="bg2"/>
          </a:solidFill>
          <a:ln w="9525">
            <a:noFill/>
            <a:miter lim="800000"/>
            <a:headEnd/>
            <a:tailEnd/>
          </a:ln>
          <a:effectLst/>
        </p:spPr>
        <p:txBody>
          <a:bodyPr wrap="none" anchor="ctr"/>
          <a:lstStyle/>
          <a:p>
            <a:pPr algn="ctr">
              <a:defRPr/>
            </a:pPr>
            <a:endParaRPr lang="zh-CN" altLang="zh-CN">
              <a:ea typeface="宋体" charset="-122"/>
            </a:endParaRPr>
          </a:p>
        </p:txBody>
      </p:sp>
      <p:sp>
        <p:nvSpPr>
          <p:cNvPr id="1056" name="Rectangle 32"/>
          <p:cNvSpPr>
            <a:spLocks noChangeArrowheads="1"/>
          </p:cNvSpPr>
          <p:nvPr/>
        </p:nvSpPr>
        <p:spPr bwMode="gray">
          <a:xfrm>
            <a:off x="0" y="914400"/>
            <a:ext cx="457200" cy="4191000"/>
          </a:xfrm>
          <a:prstGeom prst="rect">
            <a:avLst/>
          </a:prstGeom>
          <a:gradFill rotWithShape="1">
            <a:gsLst>
              <a:gs pos="0">
                <a:schemeClr val="bg2"/>
              </a:gs>
              <a:gs pos="100000">
                <a:schemeClr val="bg2">
                  <a:gamma/>
                  <a:tint val="42353"/>
                  <a:invGamma/>
                </a:schemeClr>
              </a:gs>
            </a:gsLst>
            <a:lin ang="5400000" scaled="1"/>
          </a:gradFill>
          <a:ln w="9525">
            <a:noFill/>
            <a:miter lim="800000"/>
            <a:headEnd/>
            <a:tailEnd/>
          </a:ln>
          <a:effectLst/>
        </p:spPr>
        <p:txBody>
          <a:bodyPr wrap="none" anchor="ctr"/>
          <a:lstStyle/>
          <a:p>
            <a:pPr algn="ctr">
              <a:defRPr/>
            </a:pPr>
            <a:endParaRPr lang="zh-CN" altLang="zh-CN">
              <a:ea typeface="宋体" charset="-122"/>
            </a:endParaRPr>
          </a:p>
        </p:txBody>
      </p:sp>
      <p:sp>
        <p:nvSpPr>
          <p:cNvPr id="1073" name="Rectangle 49"/>
          <p:cNvSpPr>
            <a:spLocks noChangeArrowheads="1"/>
          </p:cNvSpPr>
          <p:nvPr/>
        </p:nvSpPr>
        <p:spPr bwMode="gray">
          <a:xfrm>
            <a:off x="0" y="5105400"/>
            <a:ext cx="457200" cy="1544638"/>
          </a:xfrm>
          <a:prstGeom prst="rect">
            <a:avLst/>
          </a:prstGeom>
          <a:gradFill rotWithShape="1">
            <a:gsLst>
              <a:gs pos="0">
                <a:schemeClr val="accent2">
                  <a:gamma/>
                  <a:tint val="42353"/>
                  <a:invGamma/>
                </a:schemeClr>
              </a:gs>
              <a:gs pos="100000">
                <a:schemeClr val="accent2"/>
              </a:gs>
            </a:gsLst>
            <a:lin ang="5400000" scaled="1"/>
          </a:gradFill>
          <a:ln w="9525">
            <a:noFill/>
            <a:miter lim="800000"/>
            <a:headEnd/>
            <a:tailEnd/>
          </a:ln>
          <a:effectLst/>
        </p:spPr>
        <p:txBody>
          <a:bodyPr wrap="none" anchor="ctr"/>
          <a:lstStyle/>
          <a:p>
            <a:pPr algn="ctr">
              <a:defRPr/>
            </a:pPr>
            <a:endParaRPr lang="zh-CN" altLang="zh-CN">
              <a:ea typeface="宋体" charset="-122"/>
            </a:endParaRPr>
          </a:p>
        </p:txBody>
      </p:sp>
      <p:sp>
        <p:nvSpPr>
          <p:cNvPr id="1079" name="Rectangle 55"/>
          <p:cNvSpPr>
            <a:spLocks noChangeArrowheads="1"/>
          </p:cNvSpPr>
          <p:nvPr/>
        </p:nvSpPr>
        <p:spPr bwMode="gray">
          <a:xfrm>
            <a:off x="0" y="6656388"/>
            <a:ext cx="457200" cy="209550"/>
          </a:xfrm>
          <a:prstGeom prst="rect">
            <a:avLst/>
          </a:prstGeom>
          <a:solidFill>
            <a:schemeClr val="bg2"/>
          </a:solidFill>
          <a:ln w="9525">
            <a:noFill/>
            <a:miter lim="800000"/>
            <a:headEnd/>
            <a:tailEnd/>
          </a:ln>
          <a:effectLst/>
        </p:spPr>
        <p:txBody>
          <a:bodyPr wrap="none" anchor="ctr"/>
          <a:lstStyle/>
          <a:p>
            <a:pPr>
              <a:defRPr/>
            </a:pPr>
            <a:endParaRPr lang="zh-CN" altLang="en-US">
              <a:ea typeface="宋体" charset="-122"/>
            </a:endParaRPr>
          </a:p>
        </p:txBody>
      </p:sp>
      <p:sp>
        <p:nvSpPr>
          <p:cNvPr id="1080" name="Rectangle 56"/>
          <p:cNvSpPr>
            <a:spLocks noChangeArrowheads="1"/>
          </p:cNvSpPr>
          <p:nvPr/>
        </p:nvSpPr>
        <p:spPr bwMode="gray">
          <a:xfrm>
            <a:off x="457200" y="6650038"/>
            <a:ext cx="1304925" cy="215900"/>
          </a:xfrm>
          <a:prstGeom prst="rect">
            <a:avLst/>
          </a:prstGeom>
          <a:gradFill rotWithShape="1">
            <a:gsLst>
              <a:gs pos="0">
                <a:schemeClr val="bg2">
                  <a:gamma/>
                  <a:tint val="0"/>
                  <a:invGamma/>
                </a:schemeClr>
              </a:gs>
              <a:gs pos="100000">
                <a:schemeClr val="bg2"/>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1084" name="Rectangle 60"/>
          <p:cNvSpPr>
            <a:spLocks noChangeArrowheads="1"/>
          </p:cNvSpPr>
          <p:nvPr/>
        </p:nvSpPr>
        <p:spPr bwMode="gray">
          <a:xfrm>
            <a:off x="1752600" y="6650038"/>
            <a:ext cx="7391400" cy="215900"/>
          </a:xfrm>
          <a:prstGeom prst="rect">
            <a:avLst/>
          </a:prstGeom>
          <a:gradFill rotWithShape="1">
            <a:gsLst>
              <a:gs pos="0">
                <a:schemeClr val="folHlink">
                  <a:gamma/>
                  <a:tint val="54510"/>
                  <a:invGamma/>
                </a:schemeClr>
              </a:gs>
              <a:gs pos="100000">
                <a:schemeClr val="folHlink"/>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1085" name="Rectangle 61"/>
          <p:cNvSpPr>
            <a:spLocks noChangeArrowheads="1"/>
          </p:cNvSpPr>
          <p:nvPr/>
        </p:nvSpPr>
        <p:spPr bwMode="gray">
          <a:xfrm>
            <a:off x="8777288" y="6656388"/>
            <a:ext cx="366712" cy="209550"/>
          </a:xfrm>
          <a:prstGeom prst="rect">
            <a:avLst/>
          </a:prstGeom>
          <a:gradFill rotWithShape="1">
            <a:gsLst>
              <a:gs pos="0">
                <a:schemeClr val="bg1"/>
              </a:gs>
              <a:gs pos="100000">
                <a:schemeClr val="bg1">
                  <a:gamma/>
                  <a:shade val="84706"/>
                  <a:invGamma/>
                </a:schemeClr>
              </a:gs>
            </a:gsLst>
            <a:lin ang="5400000" scaled="1"/>
          </a:gradFill>
          <a:ln w="9525">
            <a:noFill/>
            <a:miter lim="800000"/>
            <a:headEnd/>
            <a:tailEnd/>
          </a:ln>
          <a:effectLst/>
        </p:spPr>
        <p:txBody>
          <a:bodyPr wrap="none" anchor="ctr"/>
          <a:lstStyle/>
          <a:p>
            <a:pPr>
              <a:defRPr/>
            </a:pPr>
            <a:endParaRPr lang="zh-CN" altLang="en-US">
              <a:ea typeface="宋体" charset="-122"/>
            </a:endParaRPr>
          </a:p>
        </p:txBody>
      </p:sp>
      <p:sp>
        <p:nvSpPr>
          <p:cNvPr id="1087" name="Rectangle 63"/>
          <p:cNvSpPr>
            <a:spLocks noChangeArrowheads="1"/>
          </p:cNvSpPr>
          <p:nvPr/>
        </p:nvSpPr>
        <p:spPr bwMode="gray">
          <a:xfrm>
            <a:off x="8769350" y="6019800"/>
            <a:ext cx="374650" cy="642938"/>
          </a:xfrm>
          <a:prstGeom prst="rect">
            <a:avLst/>
          </a:prstGeom>
          <a:solidFill>
            <a:schemeClr val="bg2"/>
          </a:solidFill>
          <a:ln w="9525">
            <a:noFill/>
            <a:miter lim="800000"/>
            <a:headEnd/>
            <a:tailEnd/>
          </a:ln>
          <a:effectLst/>
        </p:spPr>
        <p:txBody>
          <a:bodyPr wrap="none" anchor="ctr"/>
          <a:lstStyle/>
          <a:p>
            <a:pPr>
              <a:defRPr/>
            </a:pPr>
            <a:endParaRPr lang="zh-CN" altLang="en-US">
              <a:ea typeface="宋体" charset="-122"/>
            </a:endParaRPr>
          </a:p>
        </p:txBody>
      </p:sp>
      <p:sp>
        <p:nvSpPr>
          <p:cNvPr id="1089" name="Rectangle 65"/>
          <p:cNvSpPr>
            <a:spLocks noChangeArrowheads="1"/>
          </p:cNvSpPr>
          <p:nvPr/>
        </p:nvSpPr>
        <p:spPr bwMode="gray">
          <a:xfrm>
            <a:off x="8763000" y="914400"/>
            <a:ext cx="381000" cy="5105400"/>
          </a:xfrm>
          <a:prstGeom prst="rect">
            <a:avLst/>
          </a:prstGeom>
          <a:gradFill rotWithShape="1">
            <a:gsLst>
              <a:gs pos="0">
                <a:schemeClr val="hlink"/>
              </a:gs>
              <a:gs pos="100000">
                <a:schemeClr val="hlink">
                  <a:gamma/>
                  <a:tint val="51373"/>
                  <a:invGamma/>
                </a:schemeClr>
              </a:gs>
            </a:gsLst>
            <a:lin ang="5400000" scaled="1"/>
          </a:gradFill>
          <a:ln w="9525">
            <a:noFill/>
            <a:miter lim="800000"/>
            <a:headEnd/>
            <a:tailEnd/>
          </a:ln>
          <a:effectLst/>
        </p:spPr>
        <p:txBody>
          <a:bodyPr wrap="none" anchor="ctr"/>
          <a:lstStyle/>
          <a:p>
            <a:pPr>
              <a:defRPr/>
            </a:pPr>
            <a:endParaRPr lang="zh-CN" altLang="en-US">
              <a:ea typeface="宋体" charset="-122"/>
            </a:endParaRPr>
          </a:p>
        </p:txBody>
      </p:sp>
      <p:sp>
        <p:nvSpPr>
          <p:cNvPr id="1090" name="Rectangle 66"/>
          <p:cNvSpPr>
            <a:spLocks noChangeArrowheads="1"/>
          </p:cNvSpPr>
          <p:nvPr/>
        </p:nvSpPr>
        <p:spPr bwMode="gray">
          <a:xfrm>
            <a:off x="8763000" y="762000"/>
            <a:ext cx="381000" cy="152400"/>
          </a:xfrm>
          <a:prstGeom prst="rect">
            <a:avLst/>
          </a:prstGeom>
          <a:solidFill>
            <a:schemeClr val="folHlink"/>
          </a:solidFill>
          <a:ln w="9525">
            <a:noFill/>
            <a:miter lim="800000"/>
            <a:headEnd/>
            <a:tailEnd/>
          </a:ln>
          <a:effectLst/>
        </p:spPr>
        <p:txBody>
          <a:bodyPr wrap="none" anchor="ctr"/>
          <a:lstStyle/>
          <a:p>
            <a:pPr algn="ctr">
              <a:defRPr/>
            </a:pPr>
            <a:endParaRPr lang="zh-CN" altLang="zh-CN">
              <a:ea typeface="宋体" charset="-122"/>
            </a:endParaRPr>
          </a:p>
        </p:txBody>
      </p:sp>
      <p:sp>
        <p:nvSpPr>
          <p:cNvPr id="1091" name="Rectangle 67"/>
          <p:cNvSpPr>
            <a:spLocks noChangeArrowheads="1"/>
          </p:cNvSpPr>
          <p:nvPr/>
        </p:nvSpPr>
        <p:spPr bwMode="gray">
          <a:xfrm>
            <a:off x="8770938" y="0"/>
            <a:ext cx="373062" cy="762000"/>
          </a:xfrm>
          <a:prstGeom prst="rect">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anchor="ctr"/>
          <a:lstStyle/>
          <a:p>
            <a:pPr>
              <a:defRPr/>
            </a:pPr>
            <a:endParaRPr lang="zh-CN" altLang="en-US">
              <a:ea typeface="宋体" charset="-122"/>
            </a:endParaRPr>
          </a:p>
        </p:txBody>
      </p:sp>
      <p:sp>
        <p:nvSpPr>
          <p:cNvPr id="1092" name="Rectangle 68"/>
          <p:cNvSpPr>
            <a:spLocks noChangeArrowheads="1"/>
          </p:cNvSpPr>
          <p:nvPr/>
        </p:nvSpPr>
        <p:spPr bwMode="gray">
          <a:xfrm>
            <a:off x="457200" y="762000"/>
            <a:ext cx="8315325" cy="152400"/>
          </a:xfrm>
          <a:prstGeom prst="rect">
            <a:avLst/>
          </a:prstGeom>
          <a:gradFill rotWithShape="1">
            <a:gsLst>
              <a:gs pos="0">
                <a:schemeClr val="accent1"/>
              </a:gs>
              <a:gs pos="100000">
                <a:schemeClr val="accent1">
                  <a:gamma/>
                  <a:tint val="33333"/>
                  <a:invGamma/>
                </a:schemeClr>
              </a:gs>
            </a:gsLst>
            <a:lin ang="0" scaled="1"/>
          </a:gradFill>
          <a:ln w="9525">
            <a:noFill/>
            <a:miter lim="800000"/>
            <a:headEnd/>
            <a:tailEnd/>
          </a:ln>
          <a:effectLst/>
        </p:spPr>
        <p:txBody>
          <a:bodyPr wrap="none" anchor="ctr"/>
          <a:lstStyle/>
          <a:p>
            <a:pPr algn="ctr">
              <a:defRPr/>
            </a:pPr>
            <a:endParaRPr lang="zh-CN" altLang="zh-CN">
              <a:ea typeface="宋体" charset="-122"/>
            </a:endParaRPr>
          </a:p>
        </p:txBody>
      </p:sp>
      <p:sp>
        <p:nvSpPr>
          <p:cNvPr id="1043" name="Rectangle 2"/>
          <p:cNvSpPr>
            <a:spLocks noGrp="1" noChangeArrowheads="1"/>
          </p:cNvSpPr>
          <p:nvPr>
            <p:ph type="title"/>
          </p:nvPr>
        </p:nvSpPr>
        <p:spPr bwMode="gray">
          <a:xfrm>
            <a:off x="990600" y="122238"/>
            <a:ext cx="6705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grpSp>
        <p:nvGrpSpPr>
          <p:cNvPr id="1044" name="Group 104"/>
          <p:cNvGrpSpPr>
            <a:grpSpLocks/>
          </p:cNvGrpSpPr>
          <p:nvPr/>
        </p:nvGrpSpPr>
        <p:grpSpPr bwMode="auto">
          <a:xfrm>
            <a:off x="8002588" y="69850"/>
            <a:ext cx="657225" cy="636588"/>
            <a:chOff x="5041" y="44"/>
            <a:chExt cx="414" cy="401"/>
          </a:xfrm>
        </p:grpSpPr>
        <p:sp>
          <p:nvSpPr>
            <p:cNvPr id="1129" name="Oval 105"/>
            <p:cNvSpPr>
              <a:spLocks noChangeArrowheads="1"/>
            </p:cNvSpPr>
            <p:nvPr userDrawn="1"/>
          </p:nvSpPr>
          <p:spPr bwMode="gray">
            <a:xfrm rot="149948">
              <a:off x="5161" y="161"/>
              <a:ext cx="175" cy="170"/>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nvGrpSpPr>
            <p:cNvPr id="1055" name="Group 106"/>
            <p:cNvGrpSpPr>
              <a:grpSpLocks/>
            </p:cNvGrpSpPr>
            <p:nvPr userDrawn="1"/>
          </p:nvGrpSpPr>
          <p:grpSpPr bwMode="auto">
            <a:xfrm rot="334874">
              <a:off x="5321" y="313"/>
              <a:ext cx="98" cy="75"/>
              <a:chOff x="3452" y="878"/>
              <a:chExt cx="402" cy="342"/>
            </a:xfrm>
          </p:grpSpPr>
          <p:sp>
            <p:nvSpPr>
              <p:cNvPr id="1131" name="Oval 107"/>
              <p:cNvSpPr>
                <a:spLocks noChangeArrowheads="1"/>
              </p:cNvSpPr>
              <p:nvPr userDrawn="1"/>
            </p:nvSpPr>
            <p:spPr bwMode="gray">
              <a:xfrm>
                <a:off x="3640" y="1024"/>
                <a:ext cx="111" cy="128"/>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32" name="Oval 108"/>
              <p:cNvSpPr>
                <a:spLocks noChangeArrowheads="1"/>
              </p:cNvSpPr>
              <p:nvPr userDrawn="1"/>
            </p:nvSpPr>
            <p:spPr bwMode="gray">
              <a:xfrm>
                <a:off x="3762" y="1122"/>
                <a:ext cx="90" cy="87"/>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33" name="Oval 109"/>
              <p:cNvSpPr>
                <a:spLocks noChangeArrowheads="1"/>
              </p:cNvSpPr>
              <p:nvPr userDrawn="1"/>
            </p:nvSpPr>
            <p:spPr bwMode="gray">
              <a:xfrm>
                <a:off x="3427" y="874"/>
                <a:ext cx="180" cy="178"/>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2" name="Group 110"/>
            <p:cNvGrpSpPr>
              <a:grpSpLocks/>
            </p:cNvGrpSpPr>
            <p:nvPr userDrawn="1"/>
          </p:nvGrpSpPr>
          <p:grpSpPr bwMode="auto">
            <a:xfrm rot="-2104554">
              <a:off x="5358" y="218"/>
              <a:ext cx="97" cy="75"/>
              <a:chOff x="3452" y="878"/>
              <a:chExt cx="402" cy="342"/>
            </a:xfrm>
          </p:grpSpPr>
          <p:sp>
            <p:nvSpPr>
              <p:cNvPr id="1135" name="Oval 111"/>
              <p:cNvSpPr>
                <a:spLocks noChangeArrowheads="1"/>
              </p:cNvSpPr>
              <p:nvPr userDrawn="1"/>
            </p:nvSpPr>
            <p:spPr bwMode="gray">
              <a:xfrm>
                <a:off x="3630" y="997"/>
                <a:ext cx="112" cy="128"/>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36" name="Oval 112"/>
              <p:cNvSpPr>
                <a:spLocks noChangeArrowheads="1"/>
              </p:cNvSpPr>
              <p:nvPr userDrawn="1"/>
            </p:nvSpPr>
            <p:spPr bwMode="gray">
              <a:xfrm>
                <a:off x="3761" y="1124"/>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37" name="Oval 113"/>
              <p:cNvSpPr>
                <a:spLocks noChangeArrowheads="1"/>
              </p:cNvSpPr>
              <p:nvPr userDrawn="1"/>
            </p:nvSpPr>
            <p:spPr bwMode="gray">
              <a:xfrm>
                <a:off x="3446" y="857"/>
                <a:ext cx="174"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57" name="Group 114"/>
            <p:cNvGrpSpPr>
              <a:grpSpLocks/>
            </p:cNvGrpSpPr>
            <p:nvPr userDrawn="1"/>
          </p:nvGrpSpPr>
          <p:grpSpPr bwMode="auto">
            <a:xfrm rot="-4646600">
              <a:off x="5335" y="107"/>
              <a:ext cx="88" cy="82"/>
              <a:chOff x="3452" y="878"/>
              <a:chExt cx="402" cy="342"/>
            </a:xfrm>
          </p:grpSpPr>
          <p:sp>
            <p:nvSpPr>
              <p:cNvPr id="1139" name="Oval 115"/>
              <p:cNvSpPr>
                <a:spLocks noChangeArrowheads="1"/>
              </p:cNvSpPr>
              <p:nvPr userDrawn="1"/>
            </p:nvSpPr>
            <p:spPr bwMode="gray">
              <a:xfrm>
                <a:off x="3656" y="1009"/>
                <a:ext cx="110" cy="129"/>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40" name="Oval 116"/>
              <p:cNvSpPr>
                <a:spLocks noChangeArrowheads="1"/>
              </p:cNvSpPr>
              <p:nvPr userDrawn="1"/>
            </p:nvSpPr>
            <p:spPr bwMode="gray">
              <a:xfrm>
                <a:off x="3768" y="1107"/>
                <a:ext cx="91"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41" name="Oval 117"/>
              <p:cNvSpPr>
                <a:spLocks noChangeArrowheads="1"/>
              </p:cNvSpPr>
              <p:nvPr userDrawn="1"/>
            </p:nvSpPr>
            <p:spPr bwMode="gray">
              <a:xfrm>
                <a:off x="3453" y="877"/>
                <a:ext cx="183" cy="18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58" name="Group 118"/>
            <p:cNvGrpSpPr>
              <a:grpSpLocks/>
            </p:cNvGrpSpPr>
            <p:nvPr userDrawn="1"/>
          </p:nvGrpSpPr>
          <p:grpSpPr bwMode="auto">
            <a:xfrm rot="2913403">
              <a:off x="5210" y="359"/>
              <a:ext cx="88" cy="83"/>
              <a:chOff x="3452" y="878"/>
              <a:chExt cx="402" cy="342"/>
            </a:xfrm>
          </p:grpSpPr>
          <p:sp>
            <p:nvSpPr>
              <p:cNvPr id="1143" name="Oval 119"/>
              <p:cNvSpPr>
                <a:spLocks noChangeArrowheads="1"/>
              </p:cNvSpPr>
              <p:nvPr userDrawn="1"/>
            </p:nvSpPr>
            <p:spPr bwMode="gray">
              <a:xfrm>
                <a:off x="3621" y="1033"/>
                <a:ext cx="110" cy="128"/>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44" name="Oval 120"/>
              <p:cNvSpPr>
                <a:spLocks noChangeArrowheads="1"/>
              </p:cNvSpPr>
              <p:nvPr userDrawn="1"/>
            </p:nvSpPr>
            <p:spPr bwMode="gray">
              <a:xfrm>
                <a:off x="3763" y="1128"/>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45" name="Oval 121"/>
              <p:cNvSpPr>
                <a:spLocks noChangeArrowheads="1"/>
              </p:cNvSpPr>
              <p:nvPr userDrawn="1"/>
            </p:nvSpPr>
            <p:spPr bwMode="gray">
              <a:xfrm>
                <a:off x="3434" y="889"/>
                <a:ext cx="183" cy="177"/>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59" name="Group 122"/>
            <p:cNvGrpSpPr>
              <a:grpSpLocks/>
            </p:cNvGrpSpPr>
            <p:nvPr userDrawn="1"/>
          </p:nvGrpSpPr>
          <p:grpSpPr bwMode="auto">
            <a:xfrm rot="-7888389">
              <a:off x="5212" y="46"/>
              <a:ext cx="88" cy="83"/>
              <a:chOff x="3452" y="878"/>
              <a:chExt cx="402" cy="342"/>
            </a:xfrm>
          </p:grpSpPr>
          <p:sp>
            <p:nvSpPr>
              <p:cNvPr id="1147" name="Oval 123"/>
              <p:cNvSpPr>
                <a:spLocks noChangeArrowheads="1"/>
              </p:cNvSpPr>
              <p:nvPr userDrawn="1"/>
            </p:nvSpPr>
            <p:spPr bwMode="gray">
              <a:xfrm>
                <a:off x="3641" y="1021"/>
                <a:ext cx="110" cy="12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48" name="Oval 124"/>
              <p:cNvSpPr>
                <a:spLocks noChangeArrowheads="1"/>
              </p:cNvSpPr>
              <p:nvPr userDrawn="1"/>
            </p:nvSpPr>
            <p:spPr bwMode="gray">
              <a:xfrm>
                <a:off x="3769" y="1116"/>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49" name="Oval 125"/>
              <p:cNvSpPr>
                <a:spLocks noChangeArrowheads="1"/>
              </p:cNvSpPr>
              <p:nvPr userDrawn="1"/>
            </p:nvSpPr>
            <p:spPr bwMode="gray">
              <a:xfrm>
                <a:off x="3471" y="863"/>
                <a:ext cx="183" cy="177"/>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60" name="Group 126"/>
            <p:cNvGrpSpPr>
              <a:grpSpLocks/>
            </p:cNvGrpSpPr>
            <p:nvPr userDrawn="1"/>
          </p:nvGrpSpPr>
          <p:grpSpPr bwMode="auto">
            <a:xfrm rot="-10069553">
              <a:off x="5089" y="95"/>
              <a:ext cx="97" cy="76"/>
              <a:chOff x="3452" y="878"/>
              <a:chExt cx="402" cy="342"/>
            </a:xfrm>
          </p:grpSpPr>
          <p:sp>
            <p:nvSpPr>
              <p:cNvPr id="1151" name="Oval 127"/>
              <p:cNvSpPr>
                <a:spLocks noChangeArrowheads="1"/>
              </p:cNvSpPr>
              <p:nvPr userDrawn="1"/>
            </p:nvSpPr>
            <p:spPr bwMode="gray">
              <a:xfrm>
                <a:off x="3639" y="1027"/>
                <a:ext cx="112"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52" name="Oval 128"/>
              <p:cNvSpPr>
                <a:spLocks noChangeArrowheads="1"/>
              </p:cNvSpPr>
              <p:nvPr userDrawn="1"/>
            </p:nvSpPr>
            <p:spPr bwMode="gray">
              <a:xfrm>
                <a:off x="3748" y="1146"/>
                <a:ext cx="91" cy="90"/>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53" name="Oval 129"/>
              <p:cNvSpPr>
                <a:spLocks noChangeArrowheads="1"/>
              </p:cNvSpPr>
              <p:nvPr userDrawn="1"/>
            </p:nvSpPr>
            <p:spPr bwMode="gray">
              <a:xfrm>
                <a:off x="3451" y="879"/>
                <a:ext cx="182" cy="180"/>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61" name="Group 130"/>
            <p:cNvGrpSpPr>
              <a:grpSpLocks/>
            </p:cNvGrpSpPr>
            <p:nvPr userDrawn="1"/>
          </p:nvGrpSpPr>
          <p:grpSpPr bwMode="auto">
            <a:xfrm rot="8885358">
              <a:off x="5041" y="204"/>
              <a:ext cx="97" cy="75"/>
              <a:chOff x="3452" y="878"/>
              <a:chExt cx="402" cy="342"/>
            </a:xfrm>
          </p:grpSpPr>
          <p:sp>
            <p:nvSpPr>
              <p:cNvPr id="1155" name="Oval 131"/>
              <p:cNvSpPr>
                <a:spLocks noChangeArrowheads="1"/>
              </p:cNvSpPr>
              <p:nvPr userDrawn="1"/>
            </p:nvSpPr>
            <p:spPr bwMode="gray">
              <a:xfrm>
                <a:off x="3640" y="1022"/>
                <a:ext cx="112" cy="128"/>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56" name="Oval 132"/>
              <p:cNvSpPr>
                <a:spLocks noChangeArrowheads="1"/>
              </p:cNvSpPr>
              <p:nvPr userDrawn="1"/>
            </p:nvSpPr>
            <p:spPr bwMode="gray">
              <a:xfrm>
                <a:off x="3744" y="1131"/>
                <a:ext cx="91" cy="87"/>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57" name="Oval 133"/>
              <p:cNvSpPr>
                <a:spLocks noChangeArrowheads="1"/>
              </p:cNvSpPr>
              <p:nvPr userDrawn="1"/>
            </p:nvSpPr>
            <p:spPr bwMode="gray">
              <a:xfrm>
                <a:off x="3451" y="874"/>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nvGrpSpPr>
            <p:cNvPr id="1062" name="Group 134"/>
            <p:cNvGrpSpPr>
              <a:grpSpLocks/>
            </p:cNvGrpSpPr>
            <p:nvPr userDrawn="1"/>
          </p:nvGrpSpPr>
          <p:grpSpPr bwMode="auto">
            <a:xfrm rot="6558351">
              <a:off x="5085" y="304"/>
              <a:ext cx="88" cy="82"/>
              <a:chOff x="3452" y="878"/>
              <a:chExt cx="402" cy="342"/>
            </a:xfrm>
          </p:grpSpPr>
          <p:sp>
            <p:nvSpPr>
              <p:cNvPr id="1159" name="Oval 135"/>
              <p:cNvSpPr>
                <a:spLocks noChangeArrowheads="1"/>
              </p:cNvSpPr>
              <p:nvPr userDrawn="1"/>
            </p:nvSpPr>
            <p:spPr bwMode="gray">
              <a:xfrm>
                <a:off x="3639" y="1066"/>
                <a:ext cx="110" cy="129"/>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60" name="Oval 136"/>
              <p:cNvSpPr>
                <a:spLocks noChangeArrowheads="1"/>
              </p:cNvSpPr>
              <p:nvPr userDrawn="1"/>
            </p:nvSpPr>
            <p:spPr bwMode="gray">
              <a:xfrm>
                <a:off x="3763" y="1130"/>
                <a:ext cx="91" cy="9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sp>
            <p:nvSpPr>
              <p:cNvPr id="1161" name="Oval 137"/>
              <p:cNvSpPr>
                <a:spLocks noChangeArrowheads="1"/>
              </p:cNvSpPr>
              <p:nvPr userDrawn="1"/>
            </p:nvSpPr>
            <p:spPr bwMode="gray">
              <a:xfrm>
                <a:off x="3444" y="901"/>
                <a:ext cx="187" cy="18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pPr>
                  <a:defRPr/>
                </a:pPr>
                <a:endParaRPr lang="zh-CN" altLang="en-US">
                  <a:ea typeface="宋体" charset="-122"/>
                </a:endParaRPr>
              </a:p>
            </p:txBody>
          </p:sp>
        </p:grpSp>
      </p:grpSp>
      <p:sp>
        <p:nvSpPr>
          <p:cNvPr id="1162" name="Rectangle 138"/>
          <p:cNvSpPr>
            <a:spLocks noGrp="1" noChangeArrowheads="1"/>
          </p:cNvSpPr>
          <p:nvPr>
            <p:ph type="dt" sz="half" idx="2"/>
          </p:nvPr>
        </p:nvSpPr>
        <p:spPr bwMode="gray">
          <a:xfrm>
            <a:off x="457200" y="63246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ea typeface="宋体" charset="-122"/>
              </a:defRPr>
            </a:lvl1pPr>
          </a:lstStyle>
          <a:p>
            <a:pPr>
              <a:defRPr/>
            </a:pPr>
            <a:endParaRPr lang="en-US" altLang="zh-CN"/>
          </a:p>
        </p:txBody>
      </p:sp>
      <p:sp>
        <p:nvSpPr>
          <p:cNvPr id="1175" name="Line 151"/>
          <p:cNvSpPr>
            <a:spLocks noChangeShapeType="1"/>
          </p:cNvSpPr>
          <p:nvPr/>
        </p:nvSpPr>
        <p:spPr bwMode="auto">
          <a:xfrm>
            <a:off x="0" y="762000"/>
            <a:ext cx="9144000" cy="0"/>
          </a:xfrm>
          <a:prstGeom prst="line">
            <a:avLst/>
          </a:prstGeom>
          <a:noFill/>
          <a:ln w="9525">
            <a:solidFill>
              <a:schemeClr val="tx2"/>
            </a:solidFill>
            <a:round/>
            <a:headEnd/>
            <a:tailEnd/>
          </a:ln>
          <a:effectLst/>
        </p:spPr>
        <p:txBody>
          <a:bodyPr/>
          <a:lstStyle/>
          <a:p>
            <a:pPr>
              <a:defRPr/>
            </a:pPr>
            <a:endParaRPr lang="zh-CN" altLang="en-US"/>
          </a:p>
        </p:txBody>
      </p:sp>
      <p:sp>
        <p:nvSpPr>
          <p:cNvPr id="1176" name="Line 152"/>
          <p:cNvSpPr>
            <a:spLocks noChangeShapeType="1"/>
          </p:cNvSpPr>
          <p:nvPr/>
        </p:nvSpPr>
        <p:spPr bwMode="auto">
          <a:xfrm>
            <a:off x="0" y="914400"/>
            <a:ext cx="9144000" cy="0"/>
          </a:xfrm>
          <a:prstGeom prst="line">
            <a:avLst/>
          </a:prstGeom>
          <a:noFill/>
          <a:ln w="9525">
            <a:solidFill>
              <a:schemeClr val="tx1"/>
            </a:solidFill>
            <a:round/>
            <a:headEnd/>
            <a:tailEnd/>
          </a:ln>
          <a:effectLst/>
        </p:spPr>
        <p:txBody>
          <a:bodyPr/>
          <a:lstStyle/>
          <a:p>
            <a:pPr>
              <a:defRPr/>
            </a:pPr>
            <a:endParaRPr lang="zh-CN" altLang="en-US"/>
          </a:p>
        </p:txBody>
      </p:sp>
      <p:sp>
        <p:nvSpPr>
          <p:cNvPr id="1177" name="Line 153"/>
          <p:cNvSpPr>
            <a:spLocks noChangeShapeType="1"/>
          </p:cNvSpPr>
          <p:nvPr/>
        </p:nvSpPr>
        <p:spPr bwMode="auto">
          <a:xfrm>
            <a:off x="0" y="6648450"/>
            <a:ext cx="9144000" cy="0"/>
          </a:xfrm>
          <a:prstGeom prst="line">
            <a:avLst/>
          </a:prstGeom>
          <a:noFill/>
          <a:ln w="9525">
            <a:solidFill>
              <a:schemeClr val="tx1"/>
            </a:solidFill>
            <a:round/>
            <a:headEnd/>
            <a:tailEnd/>
          </a:ln>
          <a:effectLst/>
        </p:spPr>
        <p:txBody>
          <a:bodyPr/>
          <a:lstStyle/>
          <a:p>
            <a:pPr>
              <a:defRPr/>
            </a:pPr>
            <a:endParaRPr lang="zh-CN" altLang="en-US"/>
          </a:p>
        </p:txBody>
      </p:sp>
      <p:sp>
        <p:nvSpPr>
          <p:cNvPr id="1178" name="Line 154"/>
          <p:cNvSpPr>
            <a:spLocks noChangeShapeType="1"/>
          </p:cNvSpPr>
          <p:nvPr/>
        </p:nvSpPr>
        <p:spPr bwMode="auto">
          <a:xfrm>
            <a:off x="457200" y="0"/>
            <a:ext cx="0" cy="6858000"/>
          </a:xfrm>
          <a:prstGeom prst="line">
            <a:avLst/>
          </a:prstGeom>
          <a:noFill/>
          <a:ln w="9525">
            <a:solidFill>
              <a:schemeClr val="tx1"/>
            </a:solidFill>
            <a:round/>
            <a:headEnd/>
            <a:tailEnd/>
          </a:ln>
          <a:effectLst/>
        </p:spPr>
        <p:txBody>
          <a:bodyPr/>
          <a:lstStyle/>
          <a:p>
            <a:pPr>
              <a:defRPr/>
            </a:pPr>
            <a:endParaRPr lang="zh-CN" altLang="en-US"/>
          </a:p>
        </p:txBody>
      </p:sp>
      <p:sp>
        <p:nvSpPr>
          <p:cNvPr id="1179" name="Line 155"/>
          <p:cNvSpPr>
            <a:spLocks noChangeShapeType="1"/>
          </p:cNvSpPr>
          <p:nvPr/>
        </p:nvSpPr>
        <p:spPr bwMode="auto">
          <a:xfrm>
            <a:off x="8763000" y="0"/>
            <a:ext cx="0" cy="6858000"/>
          </a:xfrm>
          <a:prstGeom prst="line">
            <a:avLst/>
          </a:prstGeom>
          <a:noFill/>
          <a:ln w="9525">
            <a:solidFill>
              <a:schemeClr val="tx1"/>
            </a:solidFill>
            <a:round/>
            <a:headEnd/>
            <a:tailEnd/>
          </a:ln>
          <a:effectLst/>
        </p:spPr>
        <p:txBody>
          <a:bodyPr/>
          <a:lstStyle/>
          <a:p>
            <a:pPr>
              <a:defRPr/>
            </a:pPr>
            <a:endParaRPr lang="zh-CN" altLang="en-US"/>
          </a:p>
        </p:txBody>
      </p:sp>
      <p:sp>
        <p:nvSpPr>
          <p:cNvPr id="1181" name="Line 157"/>
          <p:cNvSpPr>
            <a:spLocks noChangeShapeType="1"/>
          </p:cNvSpPr>
          <p:nvPr/>
        </p:nvSpPr>
        <p:spPr bwMode="auto">
          <a:xfrm flipH="1">
            <a:off x="0" y="5105400"/>
            <a:ext cx="457200" cy="0"/>
          </a:xfrm>
          <a:prstGeom prst="line">
            <a:avLst/>
          </a:prstGeom>
          <a:noFill/>
          <a:ln w="9525">
            <a:solidFill>
              <a:schemeClr val="tx1"/>
            </a:solidFill>
            <a:round/>
            <a:headEnd/>
            <a:tailEnd/>
          </a:ln>
          <a:effectLst/>
        </p:spPr>
        <p:txBody>
          <a:bodyPr/>
          <a:lstStyle/>
          <a:p>
            <a:pPr>
              <a:defRPr/>
            </a:pPr>
            <a:endParaRPr lang="zh-CN" altLang="en-US"/>
          </a:p>
        </p:txBody>
      </p:sp>
      <p:sp>
        <p:nvSpPr>
          <p:cNvPr id="1182" name="Line 158"/>
          <p:cNvSpPr>
            <a:spLocks noChangeShapeType="1"/>
          </p:cNvSpPr>
          <p:nvPr/>
        </p:nvSpPr>
        <p:spPr bwMode="auto">
          <a:xfrm>
            <a:off x="1752600" y="6648450"/>
            <a:ext cx="0" cy="209550"/>
          </a:xfrm>
          <a:prstGeom prst="line">
            <a:avLst/>
          </a:prstGeom>
          <a:noFill/>
          <a:ln w="9525">
            <a:solidFill>
              <a:schemeClr val="tx1"/>
            </a:solidFill>
            <a:round/>
            <a:headEnd/>
            <a:tailEnd/>
          </a:ln>
          <a:effectLst/>
        </p:spPr>
        <p:txBody>
          <a:bodyPr/>
          <a:lstStyle/>
          <a:p>
            <a:pPr>
              <a:defRPr/>
            </a:pPr>
            <a:endParaRPr lang="zh-CN" altLang="en-US"/>
          </a:p>
        </p:txBody>
      </p:sp>
      <p:sp>
        <p:nvSpPr>
          <p:cNvPr id="1183" name="Line 159"/>
          <p:cNvSpPr>
            <a:spLocks noChangeShapeType="1"/>
          </p:cNvSpPr>
          <p:nvPr/>
        </p:nvSpPr>
        <p:spPr bwMode="auto">
          <a:xfrm>
            <a:off x="8763000" y="6019800"/>
            <a:ext cx="381000" cy="0"/>
          </a:xfrm>
          <a:prstGeom prst="line">
            <a:avLst/>
          </a:prstGeom>
          <a:noFill/>
          <a:ln w="9525">
            <a:solidFill>
              <a:schemeClr val="tx1"/>
            </a:solidFill>
            <a:round/>
            <a:headEnd/>
            <a:tailEnd/>
          </a:ln>
          <a:effectLst/>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l" rtl="0" eaLnBrk="0" fontAlgn="base" hangingPunct="0">
        <a:spcBef>
          <a:spcPct val="0"/>
        </a:spcBef>
        <a:spcAft>
          <a:spcPct val="0"/>
        </a:spcAft>
        <a:defRPr sz="2800" b="1" i="1">
          <a:solidFill>
            <a:schemeClr val="tx1"/>
          </a:solidFill>
          <a:latin typeface="+mj-lt"/>
          <a:ea typeface="+mj-ea"/>
          <a:cs typeface="+mj-cs"/>
        </a:defRPr>
      </a:lvl1pPr>
      <a:lvl2pPr algn="l" rtl="0" eaLnBrk="0" fontAlgn="base" hangingPunct="0">
        <a:spcBef>
          <a:spcPct val="0"/>
        </a:spcBef>
        <a:spcAft>
          <a:spcPct val="0"/>
        </a:spcAft>
        <a:defRPr sz="2800" b="1" i="1">
          <a:solidFill>
            <a:schemeClr val="tx1"/>
          </a:solidFill>
          <a:latin typeface="Verdana" pitchFamily="34" charset="0"/>
        </a:defRPr>
      </a:lvl2pPr>
      <a:lvl3pPr algn="l" rtl="0" eaLnBrk="0" fontAlgn="base" hangingPunct="0">
        <a:spcBef>
          <a:spcPct val="0"/>
        </a:spcBef>
        <a:spcAft>
          <a:spcPct val="0"/>
        </a:spcAft>
        <a:defRPr sz="2800" b="1" i="1">
          <a:solidFill>
            <a:schemeClr val="tx1"/>
          </a:solidFill>
          <a:latin typeface="Verdana" pitchFamily="34" charset="0"/>
        </a:defRPr>
      </a:lvl3pPr>
      <a:lvl4pPr algn="l" rtl="0" eaLnBrk="0" fontAlgn="base" hangingPunct="0">
        <a:spcBef>
          <a:spcPct val="0"/>
        </a:spcBef>
        <a:spcAft>
          <a:spcPct val="0"/>
        </a:spcAft>
        <a:defRPr sz="2800" b="1" i="1">
          <a:solidFill>
            <a:schemeClr val="tx1"/>
          </a:solidFill>
          <a:latin typeface="Verdana" pitchFamily="34" charset="0"/>
        </a:defRPr>
      </a:lvl4pPr>
      <a:lvl5pPr algn="l" rtl="0" eaLnBrk="0" fontAlgn="base" hangingPunct="0">
        <a:spcBef>
          <a:spcPct val="0"/>
        </a:spcBef>
        <a:spcAft>
          <a:spcPct val="0"/>
        </a:spcAft>
        <a:defRPr sz="2800" b="1" i="1">
          <a:solidFill>
            <a:schemeClr val="tx1"/>
          </a:solidFill>
          <a:latin typeface="Verdana" pitchFamily="34" charset="0"/>
        </a:defRPr>
      </a:lvl5pPr>
      <a:lvl6pPr marL="457200" algn="l" rtl="0" fontAlgn="base">
        <a:spcBef>
          <a:spcPct val="0"/>
        </a:spcBef>
        <a:spcAft>
          <a:spcPct val="0"/>
        </a:spcAft>
        <a:defRPr sz="2800" b="1" i="1">
          <a:solidFill>
            <a:schemeClr val="tx1"/>
          </a:solidFill>
          <a:latin typeface="Verdana" pitchFamily="34" charset="0"/>
        </a:defRPr>
      </a:lvl6pPr>
      <a:lvl7pPr marL="914400" algn="l" rtl="0" fontAlgn="base">
        <a:spcBef>
          <a:spcPct val="0"/>
        </a:spcBef>
        <a:spcAft>
          <a:spcPct val="0"/>
        </a:spcAft>
        <a:defRPr sz="2800" b="1" i="1">
          <a:solidFill>
            <a:schemeClr val="tx1"/>
          </a:solidFill>
          <a:latin typeface="Verdana" pitchFamily="34" charset="0"/>
        </a:defRPr>
      </a:lvl7pPr>
      <a:lvl8pPr marL="1371600" algn="l" rtl="0" fontAlgn="base">
        <a:spcBef>
          <a:spcPct val="0"/>
        </a:spcBef>
        <a:spcAft>
          <a:spcPct val="0"/>
        </a:spcAft>
        <a:defRPr sz="2800" b="1" i="1">
          <a:solidFill>
            <a:schemeClr val="tx1"/>
          </a:solidFill>
          <a:latin typeface="Verdana" pitchFamily="34" charset="0"/>
        </a:defRPr>
      </a:lvl8pPr>
      <a:lvl9pPr marL="1828800" algn="l" rtl="0" fontAlgn="base">
        <a:spcBef>
          <a:spcPct val="0"/>
        </a:spcBef>
        <a:spcAft>
          <a:spcPct val="0"/>
        </a:spcAft>
        <a:defRPr sz="2800" b="1" i="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9.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png"/><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3.bin"/><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15.bin"/><Relationship Id="rId10" Type="http://schemas.openxmlformats.org/officeDocument/2006/relationships/image" Target="../media/image29.png"/><Relationship Id="rId4" Type="http://schemas.openxmlformats.org/officeDocument/2006/relationships/image" Target="../media/image25.wmf"/><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17.bin"/><Relationship Id="rId7" Type="http://schemas.openxmlformats.org/officeDocument/2006/relationships/hyperlink" Target="//upload.wikimedia.org/wikipedia/commons/8/86/Coefficient_of_Determination.svg"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1.wmf"/><Relationship Id="rId5" Type="http://schemas.openxmlformats.org/officeDocument/2006/relationships/oleObject" Target="../embeddings/oleObject18.bin"/><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4.wmf"/><Relationship Id="rId5" Type="http://schemas.openxmlformats.org/officeDocument/2006/relationships/oleObject" Target="../embeddings/oleObject20.bin"/><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2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hk/url?sa=i&amp;rct=j&amp;q=&amp;esrc=s&amp;frm=1&amp;source=images&amp;cd=&amp;cad=rja&amp;uact=8&amp;ved=0CAcQjRw&amp;url=http://xfilescom.unblog.fr/&amp;ei=SQqhVPXdGIadyQSSgoKYAw&amp;psig=AFQjCNFa-ejdjHnaJyDdrVpUF2SW5VyTWg&amp;ust=1419926400261353" TargetMode="Externa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3.gif"/><Relationship Id="rId5" Type="http://schemas.openxmlformats.org/officeDocument/2006/relationships/hyperlink" Target="http://www.google.com.hk/url?sa=i&amp;rct=j&amp;q=&amp;esrc=s&amp;frm=1&amp;source=images&amp;cd=&amp;cad=rja&amp;uact=8&amp;ved=0CAcQjRw&amp;url=http://www.nature.com/ki/journal/v62/n5/fig_tab/4493262f1.html&amp;ei=0gqhVPDaJ4-VyASrtYKwAw&amp;psig=AFQjCNHsZ-mDLhbvWt4dZ2uBn2LIG5D9MQ&amp;ust=1419926574749157" TargetMode="Externa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4.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6200" y="5791200"/>
            <a:ext cx="1600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charset="-122"/>
            </a:endParaRPr>
          </a:p>
        </p:txBody>
      </p:sp>
      <p:sp>
        <p:nvSpPr>
          <p:cNvPr id="3075" name="Rectangle 2"/>
          <p:cNvSpPr>
            <a:spLocks noGrp="1" noChangeArrowheads="1"/>
          </p:cNvSpPr>
          <p:nvPr>
            <p:ph type="ctrTitle"/>
          </p:nvPr>
        </p:nvSpPr>
        <p:spPr>
          <a:xfrm>
            <a:off x="1295400" y="2286000"/>
            <a:ext cx="7086600" cy="2133600"/>
          </a:xfrm>
        </p:spPr>
        <p:txBody>
          <a:bodyPr/>
          <a:lstStyle/>
          <a:p>
            <a:pPr eaLnBrk="1" hangingPunct="1"/>
            <a:r>
              <a:rPr lang="en-US" altLang="zh-CN" sz="4000" i="0" dirty="0" smtClean="0">
                <a:ea typeface="宋体" pitchFamily="2" charset="-122"/>
                <a:cs typeface="Times New Roman" pitchFamily="18" charset="0"/>
              </a:rPr>
              <a:t>Regression Analysis</a:t>
            </a:r>
          </a:p>
        </p:txBody>
      </p:sp>
      <p:sp>
        <p:nvSpPr>
          <p:cNvPr id="6" name="TextBox 5"/>
          <p:cNvSpPr txBox="1"/>
          <p:nvPr/>
        </p:nvSpPr>
        <p:spPr>
          <a:xfrm>
            <a:off x="1524000" y="5464314"/>
            <a:ext cx="6064543" cy="1015663"/>
          </a:xfrm>
          <a:prstGeom prst="rect">
            <a:avLst/>
          </a:prstGeom>
          <a:noFill/>
        </p:spPr>
        <p:txBody>
          <a:bodyPr wrap="square" rtlCol="0">
            <a:spAutoFit/>
          </a:bodyPr>
          <a:lstStyle/>
          <a:p>
            <a:pPr algn="ctr"/>
            <a:r>
              <a:rPr lang="en-US" altLang="zh-CN" sz="2000" dirty="0" smtClean="0"/>
              <a:t>Lecturer: Dr. Bo Yuan  </a:t>
            </a:r>
          </a:p>
          <a:p>
            <a:pPr algn="ctr"/>
            <a:endParaRPr lang="en-US" altLang="zh-CN" sz="2000" dirty="0" smtClean="0"/>
          </a:p>
          <a:p>
            <a:pPr algn="ctr"/>
            <a:r>
              <a:rPr lang="en-US" altLang="zh-CN" sz="2000" dirty="0" smtClean="0"/>
              <a:t> E-mail: yuanb@sz.tsinghua.edu.cn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Model Parameters</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10</a:t>
            </a:fld>
            <a:endParaRPr lang="en-US" altLang="zh-CN"/>
          </a:p>
        </p:txBody>
      </p:sp>
      <p:pic>
        <p:nvPicPr>
          <p:cNvPr id="192514" name="Picture 2"/>
          <p:cNvPicPr>
            <a:picLocks noChangeAspect="1" noChangeArrowheads="1"/>
          </p:cNvPicPr>
          <p:nvPr/>
        </p:nvPicPr>
        <p:blipFill>
          <a:blip r:embed="rId2" cstate="print"/>
          <a:srcRect/>
          <a:stretch>
            <a:fillRect/>
          </a:stretch>
        </p:blipFill>
        <p:spPr bwMode="auto">
          <a:xfrm>
            <a:off x="533400" y="990600"/>
            <a:ext cx="8148638"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Derivation</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11</a:t>
            </a:fld>
            <a:endParaRPr lang="en-US" altLang="zh-CN"/>
          </a:p>
        </p:txBody>
      </p:sp>
      <p:graphicFrame>
        <p:nvGraphicFramePr>
          <p:cNvPr id="5" name="对象 4"/>
          <p:cNvGraphicFramePr>
            <a:graphicFrameLocks noChangeAspect="1"/>
          </p:cNvGraphicFramePr>
          <p:nvPr/>
        </p:nvGraphicFramePr>
        <p:xfrm>
          <a:off x="2252663" y="1066800"/>
          <a:ext cx="4573588" cy="762000"/>
        </p:xfrm>
        <a:graphic>
          <a:graphicData uri="http://schemas.openxmlformats.org/presentationml/2006/ole">
            <mc:AlternateContent xmlns:mc="http://schemas.openxmlformats.org/markup-compatibility/2006">
              <mc:Choice xmlns:v="urn:schemas-microsoft-com:vml" Requires="v">
                <p:oleObj spid="_x0000_s193718" name="公式" r:id="rId3" imgW="1993680" imgH="431640" progId="Equation.3">
                  <p:embed/>
                </p:oleObj>
              </mc:Choice>
              <mc:Fallback>
                <p:oleObj name="公式" r:id="rId3" imgW="199368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663" y="1066800"/>
                        <a:ext cx="457358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2252663" y="2057400"/>
          <a:ext cx="4483100" cy="1219200"/>
        </p:xfrm>
        <a:graphic>
          <a:graphicData uri="http://schemas.openxmlformats.org/presentationml/2006/ole">
            <mc:AlternateContent xmlns:mc="http://schemas.openxmlformats.org/markup-compatibility/2006">
              <mc:Choice xmlns:v="urn:schemas-microsoft-com:vml" Requires="v">
                <p:oleObj spid="_x0000_s193719" name="公式" r:id="rId5" imgW="2145960" imgH="685800" progId="Equation.3">
                  <p:embed/>
                </p:oleObj>
              </mc:Choice>
              <mc:Fallback>
                <p:oleObj name="公式" r:id="rId5" imgW="2145960" imgH="685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663" y="2057400"/>
                        <a:ext cx="44831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540" name="Object 4"/>
          <p:cNvGraphicFramePr>
            <a:graphicFrameLocks noChangeAspect="1"/>
          </p:cNvGraphicFramePr>
          <p:nvPr/>
        </p:nvGraphicFramePr>
        <p:xfrm>
          <a:off x="2211388" y="3429000"/>
          <a:ext cx="5451475" cy="3048000"/>
        </p:xfrm>
        <a:graphic>
          <a:graphicData uri="http://schemas.openxmlformats.org/presentationml/2006/ole">
            <mc:AlternateContent xmlns:mc="http://schemas.openxmlformats.org/markup-compatibility/2006">
              <mc:Choice xmlns:v="urn:schemas-microsoft-com:vml" Requires="v">
                <p:oleObj spid="_x0000_s193720" name="公式" r:id="rId7" imgW="2476440" imgH="1726920" progId="Equation.3">
                  <p:embed/>
                </p:oleObj>
              </mc:Choice>
              <mc:Fallback>
                <p:oleObj name="公式" r:id="rId7" imgW="2476440" imgH="172692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1388" y="3429000"/>
                        <a:ext cx="5451475"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540"/>
                                        </p:tgtEl>
                                        <p:attrNameLst>
                                          <p:attrName>style.visibility</p:attrName>
                                        </p:attrNameLst>
                                      </p:cBhvr>
                                      <p:to>
                                        <p:strVal val="visible"/>
                                      </p:to>
                                    </p:set>
                                    <p:animEffect transition="in" filter="fade">
                                      <p:cBhvr>
                                        <p:cTn id="12" dur="500"/>
                                        <p:tgtEl>
                                          <p:spTgt spid="193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Standard Deviations</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12</a:t>
            </a:fld>
            <a:endParaRPr lang="en-US" altLang="zh-CN"/>
          </a:p>
        </p:txBody>
      </p:sp>
      <p:graphicFrame>
        <p:nvGraphicFramePr>
          <p:cNvPr id="5" name="对象 4"/>
          <p:cNvGraphicFramePr>
            <a:graphicFrameLocks noChangeAspect="1"/>
          </p:cNvGraphicFramePr>
          <p:nvPr/>
        </p:nvGraphicFramePr>
        <p:xfrm>
          <a:off x="2954338" y="1447800"/>
          <a:ext cx="2911475" cy="1208088"/>
        </p:xfrm>
        <a:graphic>
          <a:graphicData uri="http://schemas.openxmlformats.org/presentationml/2006/ole">
            <mc:AlternateContent xmlns:mc="http://schemas.openxmlformats.org/markup-compatibility/2006">
              <mc:Choice xmlns:v="urn:schemas-microsoft-com:vml" Requires="v">
                <p:oleObj spid="_x0000_s215222" name="公式" r:id="rId3" imgW="1041120" imgH="431640" progId="Equation.3">
                  <p:embed/>
                </p:oleObj>
              </mc:Choice>
              <mc:Fallback>
                <p:oleObj name="公式" r:id="rId3" imgW="10411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338" y="1447800"/>
                        <a:ext cx="2911475" cy="120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609600" y="3444875"/>
          <a:ext cx="4265612" cy="2117725"/>
        </p:xfrm>
        <a:graphic>
          <a:graphicData uri="http://schemas.openxmlformats.org/presentationml/2006/ole">
            <mc:AlternateContent xmlns:mc="http://schemas.openxmlformats.org/markup-compatibility/2006">
              <mc:Choice xmlns:v="urn:schemas-microsoft-com:vml" Requires="v">
                <p:oleObj spid="_x0000_s215223" name="公式" r:id="rId5" imgW="1790640" imgH="888840" progId="Equation.3">
                  <p:embed/>
                </p:oleObj>
              </mc:Choice>
              <mc:Fallback>
                <p:oleObj name="公式" r:id="rId5" imgW="1790640" imgH="8888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444875"/>
                        <a:ext cx="4265612" cy="211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5029200" y="3444875"/>
          <a:ext cx="3690937" cy="2117725"/>
        </p:xfrm>
        <a:graphic>
          <a:graphicData uri="http://schemas.openxmlformats.org/presentationml/2006/ole">
            <mc:AlternateContent xmlns:mc="http://schemas.openxmlformats.org/markup-compatibility/2006">
              <mc:Choice xmlns:v="urn:schemas-microsoft-com:vml" Requires="v">
                <p:oleObj spid="_x0000_s215224" name="公式" r:id="rId7" imgW="1549080" imgH="888840" progId="Equation.3">
                  <p:embed/>
                </p:oleObj>
              </mc:Choice>
              <mc:Fallback>
                <p:oleObj name="公式" r:id="rId7" imgW="1549080" imgH="8888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3444875"/>
                        <a:ext cx="3690937" cy="211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Polynomial Terms </a:t>
            </a:r>
            <a:endParaRPr lang="zh-CN" altLang="en-US" dirty="0"/>
          </a:p>
        </p:txBody>
      </p:sp>
      <p:sp>
        <p:nvSpPr>
          <p:cNvPr id="3" name="内容占位符 2"/>
          <p:cNvSpPr>
            <a:spLocks noGrp="1"/>
          </p:cNvSpPr>
          <p:nvPr>
            <p:ph idx="1"/>
          </p:nvPr>
        </p:nvSpPr>
        <p:spPr>
          <a:xfrm>
            <a:off x="609600" y="1228725"/>
            <a:ext cx="8023225" cy="3343275"/>
          </a:xfrm>
        </p:spPr>
        <p:txBody>
          <a:bodyPr>
            <a:normAutofit fontScale="70000" lnSpcReduction="20000"/>
          </a:bodyPr>
          <a:lstStyle/>
          <a:p>
            <a:pPr algn="just"/>
            <a:r>
              <a:rPr lang="en-US" altLang="zh-CN" dirty="0" smtClean="0"/>
              <a:t>Modeling the data as a line is not always adequate.</a:t>
            </a:r>
          </a:p>
          <a:p>
            <a:pPr algn="just"/>
            <a:endParaRPr lang="en-US" altLang="zh-CN" dirty="0" smtClean="0"/>
          </a:p>
          <a:p>
            <a:pPr algn="just"/>
            <a:r>
              <a:rPr lang="en-US" altLang="zh-CN" dirty="0" smtClean="0"/>
              <a:t>Polynomial Regression</a:t>
            </a:r>
          </a:p>
          <a:p>
            <a:pPr algn="just"/>
            <a:endParaRPr lang="en-US" altLang="zh-CN" dirty="0" smtClean="0"/>
          </a:p>
          <a:p>
            <a:pPr algn="just"/>
            <a:endParaRPr lang="en-US" altLang="zh-CN" dirty="0" smtClean="0"/>
          </a:p>
          <a:p>
            <a:pPr algn="just"/>
            <a:endParaRPr lang="en-US" altLang="zh-CN" dirty="0" smtClean="0"/>
          </a:p>
          <a:p>
            <a:pPr algn="just">
              <a:lnSpc>
                <a:spcPct val="120000"/>
              </a:lnSpc>
            </a:pPr>
            <a:r>
              <a:rPr lang="en-US" altLang="zh-CN" dirty="0" smtClean="0"/>
              <a:t>This is still a linear model!</a:t>
            </a:r>
          </a:p>
          <a:p>
            <a:pPr lvl="1" algn="just">
              <a:lnSpc>
                <a:spcPct val="120000"/>
              </a:lnSpc>
            </a:pPr>
            <a:r>
              <a:rPr lang="en-US" altLang="zh-CN" dirty="0" smtClean="0"/>
              <a:t>m(x) is a linear combination of </a:t>
            </a:r>
            <a:r>
              <a:rPr lang="el-GR" altLang="zh-CN" dirty="0" smtClean="0"/>
              <a:t>β</a:t>
            </a:r>
            <a:r>
              <a:rPr lang="en-US" altLang="zh-CN" dirty="0" smtClean="0"/>
              <a:t>.</a:t>
            </a:r>
          </a:p>
          <a:p>
            <a:pPr algn="just"/>
            <a:endParaRPr lang="en-US" altLang="zh-CN" dirty="0" smtClean="0"/>
          </a:p>
          <a:p>
            <a:pPr algn="just"/>
            <a:r>
              <a:rPr lang="en-US" altLang="zh-CN" dirty="0" smtClean="0"/>
              <a:t>Danger of Overfitting</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13</a:t>
            </a:fld>
            <a:endParaRPr lang="en-US" altLang="zh-CN"/>
          </a:p>
        </p:txBody>
      </p:sp>
      <p:graphicFrame>
        <p:nvGraphicFramePr>
          <p:cNvPr id="5" name="对象 4"/>
          <p:cNvGraphicFramePr>
            <a:graphicFrameLocks noChangeAspect="1"/>
          </p:cNvGraphicFramePr>
          <p:nvPr/>
        </p:nvGraphicFramePr>
        <p:xfrm>
          <a:off x="1371600" y="2139950"/>
          <a:ext cx="4747804" cy="908050"/>
        </p:xfrm>
        <a:graphic>
          <a:graphicData uri="http://schemas.openxmlformats.org/presentationml/2006/ole">
            <mc:AlternateContent xmlns:mc="http://schemas.openxmlformats.org/markup-compatibility/2006">
              <mc:Choice xmlns:v="urn:schemas-microsoft-com:vml" Requires="v">
                <p:oleObj spid="_x0000_s194622" name="公式" r:id="rId3" imgW="2323800" imgH="444240" progId="Equation.3">
                  <p:embed/>
                </p:oleObj>
              </mc:Choice>
              <mc:Fallback>
                <p:oleObj name="公式" r:id="rId3" imgW="232380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139950"/>
                        <a:ext cx="4747804"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563" name="Picture 3"/>
          <p:cNvPicPr>
            <a:picLocks noChangeAspect="1" noChangeArrowheads="1"/>
          </p:cNvPicPr>
          <p:nvPr/>
        </p:nvPicPr>
        <p:blipFill>
          <a:blip r:embed="rId5" cstate="print"/>
          <a:srcRect/>
          <a:stretch>
            <a:fillRect/>
          </a:stretch>
        </p:blipFill>
        <p:spPr bwMode="auto">
          <a:xfrm>
            <a:off x="5088152" y="3246058"/>
            <a:ext cx="3674848" cy="3154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Matrix Representation</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14</a:t>
            </a:fld>
            <a:endParaRPr lang="en-US" altLang="zh-CN"/>
          </a:p>
        </p:txBody>
      </p:sp>
      <p:graphicFrame>
        <p:nvGraphicFramePr>
          <p:cNvPr id="5" name="对象 4"/>
          <p:cNvGraphicFramePr>
            <a:graphicFrameLocks noChangeAspect="1"/>
          </p:cNvGraphicFramePr>
          <p:nvPr/>
        </p:nvGraphicFramePr>
        <p:xfrm>
          <a:off x="3048000" y="1219200"/>
          <a:ext cx="2305957" cy="984250"/>
        </p:xfrm>
        <a:graphic>
          <a:graphicData uri="http://schemas.openxmlformats.org/presentationml/2006/ole">
            <mc:AlternateContent xmlns:mc="http://schemas.openxmlformats.org/markup-compatibility/2006">
              <mc:Choice xmlns:v="urn:schemas-microsoft-com:vml" Requires="v">
                <p:oleObj spid="_x0000_s195706" name="公式" r:id="rId3" imgW="1041120" imgH="444240" progId="Equation.3">
                  <p:embed/>
                </p:oleObj>
              </mc:Choice>
              <mc:Fallback>
                <p:oleObj name="公式" r:id="rId3" imgW="104112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219200"/>
                        <a:ext cx="2305957"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3352800" y="2590800"/>
          <a:ext cx="1752600" cy="491958"/>
        </p:xfrm>
        <a:graphic>
          <a:graphicData uri="http://schemas.openxmlformats.org/presentationml/2006/ole">
            <mc:AlternateContent xmlns:mc="http://schemas.openxmlformats.org/markup-compatibility/2006">
              <mc:Choice xmlns:v="urn:schemas-microsoft-com:vml" Requires="v">
                <p:oleObj spid="_x0000_s195707" name="公式" r:id="rId5" imgW="723600" imgH="203040" progId="Equation.3">
                  <p:embed/>
                </p:oleObj>
              </mc:Choice>
              <mc:Fallback>
                <p:oleObj name="公式" r:id="rId5" imgW="72360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590800"/>
                        <a:ext cx="1752600" cy="491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5588" name="Picture 4"/>
          <p:cNvPicPr>
            <a:picLocks noChangeAspect="1" noChangeArrowheads="1"/>
          </p:cNvPicPr>
          <p:nvPr/>
        </p:nvPicPr>
        <p:blipFill>
          <a:blip r:embed="rId7" cstate="print"/>
          <a:srcRect/>
          <a:stretch>
            <a:fillRect/>
          </a:stretch>
        </p:blipFill>
        <p:spPr bwMode="auto">
          <a:xfrm>
            <a:off x="685800" y="3505200"/>
            <a:ext cx="8000999" cy="180222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95588"/>
                                        </p:tgtEl>
                                        <p:attrNameLst>
                                          <p:attrName>style.visibility</p:attrName>
                                        </p:attrNameLst>
                                      </p:cBhvr>
                                      <p:to>
                                        <p:strVal val="visible"/>
                                      </p:to>
                                    </p:set>
                                    <p:animEffect transition="in" filter="fade">
                                      <p:cBhvr>
                                        <p:cTn id="10" dur="500"/>
                                        <p:tgtEl>
                                          <p:spTgt spid="195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Matrix Representation</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15</a:t>
            </a:fld>
            <a:endParaRPr lang="en-US" altLang="zh-CN"/>
          </a:p>
        </p:txBody>
      </p:sp>
      <p:graphicFrame>
        <p:nvGraphicFramePr>
          <p:cNvPr id="5" name="对象 4"/>
          <p:cNvGraphicFramePr>
            <a:graphicFrameLocks noChangeAspect="1"/>
          </p:cNvGraphicFramePr>
          <p:nvPr/>
        </p:nvGraphicFramePr>
        <p:xfrm>
          <a:off x="2667000" y="1295400"/>
          <a:ext cx="4170947" cy="609600"/>
        </p:xfrm>
        <a:graphic>
          <a:graphicData uri="http://schemas.openxmlformats.org/presentationml/2006/ole">
            <mc:AlternateContent xmlns:mc="http://schemas.openxmlformats.org/markup-compatibility/2006">
              <mc:Choice xmlns:v="urn:schemas-microsoft-com:vml" Requires="v">
                <p:oleObj spid="_x0000_s196790" name="公式" r:id="rId3" imgW="1650960" imgH="241200" progId="Equation.3">
                  <p:embed/>
                </p:oleObj>
              </mc:Choice>
              <mc:Fallback>
                <p:oleObj name="公式" r:id="rId3" imgW="16509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295400"/>
                        <a:ext cx="417094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990600" y="2362200"/>
          <a:ext cx="7651750" cy="1270000"/>
        </p:xfrm>
        <a:graphic>
          <a:graphicData uri="http://schemas.openxmlformats.org/presentationml/2006/ole">
            <mc:AlternateContent xmlns:mc="http://schemas.openxmlformats.org/markup-compatibility/2006">
              <mc:Choice xmlns:v="urn:schemas-microsoft-com:vml" Requires="v">
                <p:oleObj spid="_x0000_s196791" name="公式" r:id="rId5" imgW="3060360" imgH="507960" progId="Equation.3">
                  <p:embed/>
                </p:oleObj>
              </mc:Choice>
              <mc:Fallback>
                <p:oleObj name="公式" r:id="rId5" imgW="3060360" imgH="5079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362200"/>
                        <a:ext cx="765175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828800" y="4419600"/>
          <a:ext cx="2794000" cy="666750"/>
        </p:xfrm>
        <a:graphic>
          <a:graphicData uri="http://schemas.openxmlformats.org/presentationml/2006/ole">
            <mc:AlternateContent xmlns:mc="http://schemas.openxmlformats.org/markup-compatibility/2006">
              <mc:Choice xmlns:v="urn:schemas-microsoft-com:vml" Requires="v">
                <p:oleObj spid="_x0000_s196792" name="公式" r:id="rId7" imgW="1117440" imgH="266400" progId="Equation.3">
                  <p:embed/>
                </p:oleObj>
              </mc:Choice>
              <mc:Fallback>
                <p:oleObj name="公式" r:id="rId7" imgW="1117440" imgH="266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419600"/>
                        <a:ext cx="27940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6614" name="Picture 6"/>
          <p:cNvPicPr>
            <a:picLocks noChangeAspect="1" noChangeArrowheads="1"/>
          </p:cNvPicPr>
          <p:nvPr/>
        </p:nvPicPr>
        <p:blipFill>
          <a:blip r:embed="rId9"/>
          <a:srcRect/>
          <a:stretch>
            <a:fillRect/>
          </a:stretch>
        </p:blipFill>
        <p:spPr bwMode="auto">
          <a:xfrm>
            <a:off x="6324600" y="3581399"/>
            <a:ext cx="1981200" cy="1630363"/>
          </a:xfrm>
          <a:prstGeom prst="rect">
            <a:avLst/>
          </a:prstGeom>
          <a:noFill/>
          <a:ln w="9525">
            <a:noFill/>
            <a:miter lim="800000"/>
            <a:headEnd/>
            <a:tailEnd/>
          </a:ln>
          <a:effectLst/>
        </p:spPr>
      </p:pic>
      <p:pic>
        <p:nvPicPr>
          <p:cNvPr id="196615" name="Picture 7"/>
          <p:cNvPicPr>
            <a:picLocks noChangeAspect="1" noChangeArrowheads="1"/>
          </p:cNvPicPr>
          <p:nvPr/>
        </p:nvPicPr>
        <p:blipFill>
          <a:blip r:embed="rId10"/>
          <a:srcRect/>
          <a:stretch>
            <a:fillRect/>
          </a:stretch>
        </p:blipFill>
        <p:spPr bwMode="auto">
          <a:xfrm>
            <a:off x="6400800" y="5486400"/>
            <a:ext cx="1943100" cy="504825"/>
          </a:xfrm>
          <a:prstGeom prst="rect">
            <a:avLst/>
          </a:prstGeom>
          <a:noFill/>
          <a:ln w="9525">
            <a:noFill/>
            <a:miter lim="800000"/>
            <a:headEnd/>
            <a:tailEnd/>
          </a:ln>
          <a:effectLst/>
        </p:spPr>
      </p:pic>
      <p:sp>
        <p:nvSpPr>
          <p:cNvPr id="11" name="矩形 10"/>
          <p:cNvSpPr/>
          <p:nvPr/>
        </p:nvSpPr>
        <p:spPr>
          <a:xfrm>
            <a:off x="1828800" y="4343400"/>
            <a:ext cx="28194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614"/>
                                        </p:tgtEl>
                                        <p:attrNameLst>
                                          <p:attrName>style.visibility</p:attrName>
                                        </p:attrNameLst>
                                      </p:cBhvr>
                                      <p:to>
                                        <p:strVal val="visible"/>
                                      </p:to>
                                    </p:set>
                                    <p:animEffect transition="in" filter="fade">
                                      <p:cBhvr>
                                        <p:cTn id="12" dur="500"/>
                                        <p:tgtEl>
                                          <p:spTgt spid="1966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615"/>
                                        </p:tgtEl>
                                        <p:attrNameLst>
                                          <p:attrName>style.visibility</p:attrName>
                                        </p:attrNameLst>
                                      </p:cBhvr>
                                      <p:to>
                                        <p:strVal val="visible"/>
                                      </p:to>
                                    </p:set>
                                    <p:animEffect transition="in" filter="fade">
                                      <p:cBhvr>
                                        <p:cTn id="17" dur="500"/>
                                        <p:tgtEl>
                                          <p:spTgt spid="1966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Model Comparison</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16</a:t>
            </a:fld>
            <a:endParaRPr lang="en-US" altLang="zh-CN"/>
          </a:p>
        </p:txBody>
      </p:sp>
      <p:graphicFrame>
        <p:nvGraphicFramePr>
          <p:cNvPr id="5" name="对象 4"/>
          <p:cNvGraphicFramePr>
            <a:graphicFrameLocks noChangeAspect="1"/>
          </p:cNvGraphicFramePr>
          <p:nvPr/>
        </p:nvGraphicFramePr>
        <p:xfrm>
          <a:off x="914400" y="1295400"/>
          <a:ext cx="5867400" cy="825500"/>
        </p:xfrm>
        <a:graphic>
          <a:graphicData uri="http://schemas.openxmlformats.org/presentationml/2006/ole">
            <mc:AlternateContent xmlns:mc="http://schemas.openxmlformats.org/markup-compatibility/2006">
              <mc:Choice xmlns:v="urn:schemas-microsoft-com:vml" Requires="v">
                <p:oleObj spid="_x0000_s197754" name="Equation" r:id="rId3" imgW="2565360" imgH="431640" progId="Equation.DSMT4">
                  <p:embed/>
                </p:oleObj>
              </mc:Choice>
              <mc:Fallback>
                <p:oleObj name="Equation" r:id="rId3" imgW="256536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95400"/>
                        <a:ext cx="58674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7635" name="Object 3"/>
          <p:cNvGraphicFramePr>
            <a:graphicFrameLocks noChangeAspect="1"/>
          </p:cNvGraphicFramePr>
          <p:nvPr/>
        </p:nvGraphicFramePr>
        <p:xfrm>
          <a:off x="952500" y="2438400"/>
          <a:ext cx="6019800" cy="874713"/>
        </p:xfrm>
        <a:graphic>
          <a:graphicData uri="http://schemas.openxmlformats.org/presentationml/2006/ole">
            <mc:AlternateContent xmlns:mc="http://schemas.openxmlformats.org/markup-compatibility/2006">
              <mc:Choice xmlns:v="urn:schemas-microsoft-com:vml" Requires="v">
                <p:oleObj spid="_x0000_s197755" name="公式" r:id="rId5" imgW="2705040" imgH="457200" progId="Equation.3">
                  <p:embed/>
                </p:oleObj>
              </mc:Choice>
              <mc:Fallback>
                <p:oleObj name="公式" r:id="rId5" imgW="270504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0" y="2438400"/>
                        <a:ext cx="6019800"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7639" name="Picture 7" descr="File:Coefficient of Determination.svg">
            <a:hlinkClick r:id="rId7"/>
          </p:cNvPr>
          <p:cNvPicPr>
            <a:picLocks noChangeAspect="1" noChangeArrowheads="1"/>
          </p:cNvPicPr>
          <p:nvPr/>
        </p:nvPicPr>
        <p:blipFill>
          <a:blip r:embed="rId8"/>
          <a:srcRect/>
          <a:stretch>
            <a:fillRect/>
          </a:stretch>
        </p:blipFill>
        <p:spPr bwMode="auto">
          <a:xfrm>
            <a:off x="1676400" y="3352800"/>
            <a:ext cx="6019800" cy="30099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
            </a:r>
            <a:r>
              <a:rPr lang="en-US" baseline="30000" dirty="0" smtClean="0"/>
              <a:t>2</a:t>
            </a:r>
            <a:endParaRPr lang="en-US" baseline="30000" dirty="0"/>
          </a:p>
        </p:txBody>
      </p:sp>
      <p:sp>
        <p:nvSpPr>
          <p:cNvPr id="4" name="Slide Number Placeholder 3"/>
          <p:cNvSpPr>
            <a:spLocks noGrp="1"/>
          </p:cNvSpPr>
          <p:nvPr>
            <p:ph type="sldNum" sz="quarter" idx="11"/>
          </p:nvPr>
        </p:nvSpPr>
        <p:spPr/>
        <p:txBody>
          <a:bodyPr/>
          <a:lstStyle/>
          <a:p>
            <a:pPr>
              <a:defRPr/>
            </a:pPr>
            <a:fld id="{2F412C5C-C73A-4010-A543-514F6E608F97}" type="slidenum">
              <a:rPr lang="en-US" altLang="zh-CN" smtClean="0"/>
              <a:pPr>
                <a:defRPr/>
              </a:pPr>
              <a:t>17</a:t>
            </a:fld>
            <a:endParaRPr lang="en-US" altLang="zh-CN"/>
          </a:p>
        </p:txBody>
      </p:sp>
      <p:graphicFrame>
        <p:nvGraphicFramePr>
          <p:cNvPr id="222210" name="Object 2"/>
          <p:cNvGraphicFramePr>
            <a:graphicFrameLocks noChangeAspect="1"/>
          </p:cNvGraphicFramePr>
          <p:nvPr/>
        </p:nvGraphicFramePr>
        <p:xfrm>
          <a:off x="2286000" y="2362200"/>
          <a:ext cx="3505200" cy="828675"/>
        </p:xfrm>
        <a:graphic>
          <a:graphicData uri="http://schemas.openxmlformats.org/presentationml/2006/ole">
            <mc:AlternateContent xmlns:mc="http://schemas.openxmlformats.org/markup-compatibility/2006">
              <mc:Choice xmlns:v="urn:schemas-microsoft-com:vml" Requires="v">
                <p:oleObj spid="_x0000_s222330" name="公式" r:id="rId3" imgW="1663560" imgH="393480" progId="Equation.3">
                  <p:embed/>
                </p:oleObj>
              </mc:Choice>
              <mc:Fallback>
                <p:oleObj name="公式" r:id="rId3" imgW="166356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362200"/>
                        <a:ext cx="3505200"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2211" name="Object 3"/>
          <p:cNvGraphicFramePr>
            <a:graphicFrameLocks noChangeAspect="1"/>
          </p:cNvGraphicFramePr>
          <p:nvPr/>
        </p:nvGraphicFramePr>
        <p:xfrm>
          <a:off x="2976563" y="3581400"/>
          <a:ext cx="3557587" cy="882650"/>
        </p:xfrm>
        <a:graphic>
          <a:graphicData uri="http://schemas.openxmlformats.org/presentationml/2006/ole">
            <mc:AlternateContent xmlns:mc="http://schemas.openxmlformats.org/markup-compatibility/2006">
              <mc:Choice xmlns:v="urn:schemas-microsoft-com:vml" Requires="v">
                <p:oleObj spid="_x0000_s222331" name="Equation" r:id="rId5" imgW="1688760" imgH="419040" progId="Equation.DSMT4">
                  <p:embed/>
                </p:oleObj>
              </mc:Choice>
              <mc:Fallback>
                <p:oleObj name="Equation" r:id="rId5" imgW="168876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563" y="3581400"/>
                        <a:ext cx="3557587"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211"/>
                                        </p:tgtEl>
                                        <p:attrNameLst>
                                          <p:attrName>style.visibility</p:attrName>
                                        </p:attrNameLst>
                                      </p:cBhvr>
                                      <p:to>
                                        <p:strVal val="visible"/>
                                      </p:to>
                                    </p:set>
                                    <p:animEffect transition="in" filter="fade">
                                      <p:cBhvr>
                                        <p:cTn id="7" dur="500"/>
                                        <p:tgtEl>
                                          <p:spTgt spid="22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Example</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18</a:t>
            </a:fld>
            <a:endParaRPr lang="en-US" altLang="zh-CN"/>
          </a:p>
        </p:txBody>
      </p:sp>
      <p:pic>
        <p:nvPicPr>
          <p:cNvPr id="215042" name="Picture 2"/>
          <p:cNvPicPr>
            <a:picLocks noChangeAspect="1" noChangeArrowheads="1"/>
          </p:cNvPicPr>
          <p:nvPr/>
        </p:nvPicPr>
        <p:blipFill>
          <a:blip r:embed="rId2" cstate="print"/>
          <a:srcRect/>
          <a:stretch>
            <a:fillRect/>
          </a:stretch>
        </p:blipFill>
        <p:spPr bwMode="auto">
          <a:xfrm>
            <a:off x="990600" y="1143000"/>
            <a:ext cx="6953851" cy="4854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Tricky Relationship</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19</a:t>
            </a:fld>
            <a:endParaRPr lang="en-US" altLang="zh-CN" dirty="0"/>
          </a:p>
        </p:txBody>
      </p:sp>
      <p:cxnSp>
        <p:nvCxnSpPr>
          <p:cNvPr id="6" name="直接箭头连接符 5"/>
          <p:cNvCxnSpPr/>
          <p:nvPr/>
        </p:nvCxnSpPr>
        <p:spPr>
          <a:xfrm>
            <a:off x="1143000" y="5791200"/>
            <a:ext cx="7010400"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143000" y="1219200"/>
            <a:ext cx="0" cy="45720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62400" y="5879068"/>
            <a:ext cx="1633845" cy="369332"/>
          </a:xfrm>
          <a:prstGeom prst="rect">
            <a:avLst/>
          </a:prstGeom>
          <a:noFill/>
        </p:spPr>
        <p:txBody>
          <a:bodyPr wrap="none" rtlCol="0">
            <a:spAutoFit/>
          </a:bodyPr>
          <a:lstStyle/>
          <a:p>
            <a:r>
              <a:rPr lang="en-US" altLang="zh-CN" dirty="0" smtClean="0">
                <a:solidFill>
                  <a:schemeClr val="tx2">
                    <a:lumMod val="95000"/>
                    <a:lumOff val="5000"/>
                  </a:schemeClr>
                </a:solidFill>
              </a:rPr>
              <a:t>Exercise Time</a:t>
            </a:r>
            <a:endParaRPr lang="zh-CN" altLang="en-US" dirty="0">
              <a:solidFill>
                <a:schemeClr val="tx2">
                  <a:lumMod val="95000"/>
                  <a:lumOff val="5000"/>
                </a:schemeClr>
              </a:solidFill>
            </a:endParaRPr>
          </a:p>
        </p:txBody>
      </p:sp>
      <p:sp>
        <p:nvSpPr>
          <p:cNvPr id="10" name="TextBox 9"/>
          <p:cNvSpPr txBox="1"/>
          <p:nvPr/>
        </p:nvSpPr>
        <p:spPr>
          <a:xfrm rot="16200000">
            <a:off x="406237" y="2895600"/>
            <a:ext cx="928459" cy="369332"/>
          </a:xfrm>
          <a:prstGeom prst="rect">
            <a:avLst/>
          </a:prstGeom>
          <a:noFill/>
        </p:spPr>
        <p:txBody>
          <a:bodyPr wrap="none" rtlCol="0">
            <a:spAutoFit/>
          </a:bodyPr>
          <a:lstStyle/>
          <a:p>
            <a:r>
              <a:rPr lang="en-US" altLang="zh-CN" dirty="0" smtClean="0">
                <a:solidFill>
                  <a:schemeClr val="tx2">
                    <a:lumMod val="95000"/>
                    <a:lumOff val="5000"/>
                  </a:schemeClr>
                </a:solidFill>
              </a:rPr>
              <a:t>Fitness</a:t>
            </a:r>
            <a:endParaRPr lang="zh-CN" altLang="en-US" dirty="0">
              <a:solidFill>
                <a:schemeClr val="tx2">
                  <a:lumMod val="95000"/>
                  <a:lumOff val="5000"/>
                </a:schemeClr>
              </a:solidFill>
            </a:endParaRPr>
          </a:p>
        </p:txBody>
      </p:sp>
      <p:sp>
        <p:nvSpPr>
          <p:cNvPr id="11" name="等腰三角形 10"/>
          <p:cNvSpPr/>
          <p:nvPr/>
        </p:nvSpPr>
        <p:spPr>
          <a:xfrm>
            <a:off x="2590800" y="32766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2819400" y="30480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3048000" y="28194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3276600" y="25908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3505200" y="23622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3733800" y="21336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a:off x="3124200" y="36576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3352800" y="34290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3581400" y="32004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3810000" y="29718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4038600" y="27432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a:off x="4267200" y="25146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3810000" y="42672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a:off x="4038600" y="40386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a:off x="4267200" y="38100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a:off x="4495800" y="35814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a:off x="4724400" y="33528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a:off x="4953000" y="31242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a:off x="4343400" y="46482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a:off x="4572000" y="44196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a:off x="4800600" y="41910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a:off x="5029200" y="39624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a:off x="5257800" y="37338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5486400" y="3505200"/>
            <a:ext cx="152400" cy="152400"/>
          </a:xfrm>
          <a:prstGeom prst="triangl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9061730">
            <a:off x="1893087" y="2431971"/>
            <a:ext cx="3156899" cy="1186053"/>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9061730">
            <a:off x="3112287" y="3392376"/>
            <a:ext cx="3156899" cy="1186053"/>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线形标注 1 38"/>
          <p:cNvSpPr/>
          <p:nvPr/>
        </p:nvSpPr>
        <p:spPr>
          <a:xfrm>
            <a:off x="4953000" y="1392621"/>
            <a:ext cx="973723" cy="457200"/>
          </a:xfrm>
          <a:prstGeom prst="borderCallout1">
            <a:avLst>
              <a:gd name="adj1" fmla="val 41739"/>
              <a:gd name="adj2" fmla="val -2936"/>
              <a:gd name="adj3" fmla="val 112500"/>
              <a:gd name="adj4" fmla="val -38333"/>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smtClean="0">
                <a:solidFill>
                  <a:srgbClr val="FF0000"/>
                </a:solidFill>
              </a:rPr>
              <a:t>Youth</a:t>
            </a:r>
            <a:endParaRPr lang="zh-CN" altLang="en-US" sz="1600" dirty="0">
              <a:solidFill>
                <a:srgbClr val="FF0000"/>
              </a:solidFill>
            </a:endParaRPr>
          </a:p>
        </p:txBody>
      </p:sp>
      <p:sp>
        <p:nvSpPr>
          <p:cNvPr id="40" name="线形标注 1 39"/>
          <p:cNvSpPr/>
          <p:nvPr/>
        </p:nvSpPr>
        <p:spPr>
          <a:xfrm>
            <a:off x="6248400" y="2362200"/>
            <a:ext cx="973723" cy="457200"/>
          </a:xfrm>
          <a:prstGeom prst="borderCallout1">
            <a:avLst>
              <a:gd name="adj1" fmla="val 41739"/>
              <a:gd name="adj2" fmla="val -2936"/>
              <a:gd name="adj3" fmla="val 112500"/>
              <a:gd name="adj4" fmla="val -38333"/>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smtClean="0">
                <a:solidFill>
                  <a:srgbClr val="FF0000"/>
                </a:solidFill>
              </a:rPr>
              <a:t>Elderly</a:t>
            </a:r>
            <a:endParaRPr lang="zh-CN" altLang="en-US" sz="1600" dirty="0">
              <a:solidFill>
                <a:srgbClr val="FF0000"/>
              </a:solidFill>
            </a:endParaRPr>
          </a:p>
        </p:txBody>
      </p:sp>
    </p:spTree>
    <p:extLst>
      <p:ext uri="{BB962C8B-B14F-4D97-AF65-F5344CB8AC3E}">
        <p14:creationId xmlns:p14="http://schemas.microsoft.com/office/powerpoint/2010/main" val="11619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Regression</a:t>
            </a:r>
            <a:endParaRPr lang="zh-CN" altLang="en-US" dirty="0"/>
          </a:p>
        </p:txBody>
      </p:sp>
      <p:sp>
        <p:nvSpPr>
          <p:cNvPr id="3" name="内容占位符 2"/>
          <p:cNvSpPr>
            <a:spLocks noGrp="1"/>
          </p:cNvSpPr>
          <p:nvPr>
            <p:ph idx="1"/>
          </p:nvPr>
        </p:nvSpPr>
        <p:spPr/>
        <p:txBody>
          <a:bodyPr>
            <a:normAutofit fontScale="70000" lnSpcReduction="20000"/>
          </a:bodyPr>
          <a:lstStyle/>
          <a:p>
            <a:pPr algn="just">
              <a:lnSpc>
                <a:spcPct val="120000"/>
              </a:lnSpc>
            </a:pPr>
            <a:r>
              <a:rPr lang="en-US" altLang="zh-CN" dirty="0" smtClean="0"/>
              <a:t>To express the relationship between two or more variables by a mathematical formula.</a:t>
            </a:r>
          </a:p>
          <a:p>
            <a:pPr lvl="1" algn="just">
              <a:lnSpc>
                <a:spcPct val="120000"/>
              </a:lnSpc>
            </a:pPr>
            <a:r>
              <a:rPr lang="en-US" altLang="zh-CN" dirty="0" smtClean="0">
                <a:solidFill>
                  <a:srgbClr val="FF0000"/>
                </a:solidFill>
              </a:rPr>
              <a:t>x</a:t>
            </a:r>
            <a:r>
              <a:rPr lang="en-US" altLang="zh-CN" dirty="0" smtClean="0"/>
              <a:t>: predictor (independent) variable</a:t>
            </a:r>
          </a:p>
          <a:p>
            <a:pPr lvl="1" algn="just">
              <a:lnSpc>
                <a:spcPct val="120000"/>
              </a:lnSpc>
            </a:pPr>
            <a:r>
              <a:rPr lang="en-US" altLang="zh-CN" dirty="0" smtClean="0">
                <a:solidFill>
                  <a:srgbClr val="FF0000"/>
                </a:solidFill>
              </a:rPr>
              <a:t>y</a:t>
            </a:r>
            <a:r>
              <a:rPr lang="en-US" altLang="zh-CN" dirty="0" smtClean="0"/>
              <a:t>: response (dependent) variable</a:t>
            </a:r>
          </a:p>
          <a:p>
            <a:pPr lvl="1" algn="just">
              <a:lnSpc>
                <a:spcPct val="120000"/>
              </a:lnSpc>
            </a:pPr>
            <a:r>
              <a:rPr lang="en-US" altLang="zh-CN" dirty="0" smtClean="0"/>
              <a:t>Identify how </a:t>
            </a:r>
            <a:r>
              <a:rPr lang="en-US" altLang="zh-CN" dirty="0" smtClean="0">
                <a:solidFill>
                  <a:srgbClr val="FF0000"/>
                </a:solidFill>
              </a:rPr>
              <a:t>y</a:t>
            </a:r>
            <a:r>
              <a:rPr lang="en-US" altLang="zh-CN" dirty="0" smtClean="0"/>
              <a:t> varies as a function of </a:t>
            </a:r>
            <a:r>
              <a:rPr lang="en-US" altLang="zh-CN" dirty="0" smtClean="0">
                <a:solidFill>
                  <a:srgbClr val="FF0000"/>
                </a:solidFill>
              </a:rPr>
              <a:t>x</a:t>
            </a:r>
            <a:r>
              <a:rPr lang="en-US" altLang="zh-CN" dirty="0" smtClean="0"/>
              <a:t>.</a:t>
            </a:r>
          </a:p>
          <a:p>
            <a:pPr lvl="1" algn="just">
              <a:lnSpc>
                <a:spcPct val="120000"/>
              </a:lnSpc>
            </a:pPr>
            <a:r>
              <a:rPr lang="en-US" altLang="zh-CN" dirty="0" smtClean="0">
                <a:solidFill>
                  <a:srgbClr val="FF0000"/>
                </a:solidFill>
              </a:rPr>
              <a:t>y</a:t>
            </a:r>
            <a:r>
              <a:rPr lang="en-US" altLang="zh-CN" dirty="0" smtClean="0"/>
              <a:t> is also considered as a random variable.</a:t>
            </a:r>
          </a:p>
          <a:p>
            <a:pPr algn="just"/>
            <a:endParaRPr lang="en-US" altLang="zh-CN" dirty="0" smtClean="0"/>
          </a:p>
          <a:p>
            <a:pPr algn="just"/>
            <a:r>
              <a:rPr lang="en-US" altLang="zh-CN" dirty="0" smtClean="0"/>
              <a:t>Real-Word Example:</a:t>
            </a:r>
          </a:p>
          <a:p>
            <a:pPr lvl="1" algn="just">
              <a:lnSpc>
                <a:spcPct val="120000"/>
              </a:lnSpc>
              <a:spcAft>
                <a:spcPts val="600"/>
              </a:spcAft>
            </a:pPr>
            <a:r>
              <a:rPr lang="en-US" altLang="zh-CN" dirty="0" smtClean="0"/>
              <a:t>Footwear impressions are commonly observed at crime scenes. While there are numerous forensic properties that can be obtained from these impressions, one in particular is the shoe size. The detectives would like to be able to estimate the height of the impression maker from the shoe size.</a:t>
            </a:r>
          </a:p>
          <a:p>
            <a:pPr lvl="1" algn="just">
              <a:lnSpc>
                <a:spcPct val="110000"/>
              </a:lnSpc>
              <a:spcAft>
                <a:spcPts val="600"/>
              </a:spcAft>
            </a:pPr>
            <a:r>
              <a:rPr lang="en-US" altLang="zh-CN" dirty="0" smtClean="0"/>
              <a:t>The relationship between </a:t>
            </a:r>
            <a:r>
              <a:rPr lang="en-US" altLang="zh-CN" dirty="0" smtClean="0">
                <a:solidFill>
                  <a:srgbClr val="FF0000"/>
                </a:solidFill>
              </a:rPr>
              <a:t>shoe sizes </a:t>
            </a:r>
            <a:r>
              <a:rPr lang="en-US" altLang="zh-CN" dirty="0" smtClean="0"/>
              <a:t>and </a:t>
            </a:r>
            <a:r>
              <a:rPr lang="en-US" altLang="zh-CN" dirty="0" smtClean="0">
                <a:solidFill>
                  <a:srgbClr val="FF0000"/>
                </a:solidFill>
              </a:rPr>
              <a:t>heights</a:t>
            </a:r>
          </a:p>
          <a:p>
            <a:pPr algn="just">
              <a:buNone/>
            </a:pPr>
            <a:endParaRPr lang="en-US" altLang="zh-CN" dirty="0" smtClean="0"/>
          </a:p>
          <a:p>
            <a:pPr algn="just"/>
            <a:endParaRPr lang="en-US" altLang="zh-CN" dirty="0" smtClean="0"/>
          </a:p>
          <a:p>
            <a:pPr algn="just"/>
            <a:endParaRPr lang="en-US" altLang="zh-CN" dirty="0" smtClean="0"/>
          </a:p>
          <a:p>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Violent Crime vs. Video Game</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20</a:t>
            </a:fld>
            <a:endParaRPr lang="en-US" altLang="zh-CN"/>
          </a:p>
        </p:txBody>
      </p:sp>
      <p:pic>
        <p:nvPicPr>
          <p:cNvPr id="123907" name="Picture 3"/>
          <p:cNvPicPr>
            <a:picLocks noChangeAspect="1" noChangeArrowheads="1"/>
          </p:cNvPicPr>
          <p:nvPr/>
        </p:nvPicPr>
        <p:blipFill>
          <a:blip r:embed="rId3" cstate="print"/>
          <a:srcRect/>
          <a:stretch>
            <a:fillRect/>
          </a:stretch>
        </p:blipFill>
        <p:spPr bwMode="auto">
          <a:xfrm>
            <a:off x="685800" y="914400"/>
            <a:ext cx="7862541" cy="5715000"/>
          </a:xfrm>
          <a:prstGeom prst="rect">
            <a:avLst/>
          </a:prstGeom>
          <a:noFill/>
          <a:ln w="9525">
            <a:noFill/>
            <a:miter lim="800000"/>
            <a:headEnd/>
            <a:tailEnd/>
          </a:ln>
          <a:effectLst/>
        </p:spPr>
      </p:pic>
    </p:spTree>
    <p:extLst>
      <p:ext uri="{BB962C8B-B14F-4D97-AF65-F5344CB8AC3E}">
        <p14:creationId xmlns:p14="http://schemas.microsoft.com/office/powerpoint/2010/main" val="3987147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这是真的</a:t>
            </a:r>
            <a:r>
              <a:rPr lang="zh-CN" altLang="en-US" dirty="0" smtClean="0"/>
              <a:t>吗？</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21</a:t>
            </a:fld>
            <a:endParaRPr lang="en-US" altLang="zh-CN"/>
          </a:p>
        </p:txBody>
      </p:sp>
      <p:pic>
        <p:nvPicPr>
          <p:cNvPr id="22323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1066800"/>
            <a:ext cx="7811420" cy="556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5562600"/>
            <a:ext cx="933450" cy="933450"/>
          </a:xfrm>
          <a:prstGeom prst="rect">
            <a:avLst/>
          </a:prstGeom>
        </p:spPr>
      </p:pic>
    </p:spTree>
    <p:extLst>
      <p:ext uri="{BB962C8B-B14F-4D97-AF65-F5344CB8AC3E}">
        <p14:creationId xmlns:p14="http://schemas.microsoft.com/office/powerpoint/2010/main" val="21028855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时间去</a:t>
            </a:r>
            <a:r>
              <a:rPr lang="zh-CN" altLang="en-US" dirty="0" smtClean="0"/>
              <a:t>哪儿了？</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22</a:t>
            </a:fld>
            <a:endParaRPr lang="en-US" altLang="zh-CN"/>
          </a:p>
        </p:txBody>
      </p:sp>
      <p:pic>
        <p:nvPicPr>
          <p:cNvPr id="22425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9986" y="1143000"/>
            <a:ext cx="772441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715000"/>
            <a:ext cx="762000" cy="762000"/>
          </a:xfrm>
          <a:prstGeom prst="rect">
            <a:avLst/>
          </a:prstGeom>
        </p:spPr>
      </p:pic>
    </p:spTree>
    <p:extLst>
      <p:ext uri="{BB962C8B-B14F-4D97-AF65-F5344CB8AC3E}">
        <p14:creationId xmlns:p14="http://schemas.microsoft.com/office/powerpoint/2010/main" val="28579977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ttp://creativity103.com/collections/Graphic/opticalill.jpg"/>
          <p:cNvPicPr>
            <a:picLocks noChangeAspect="1" noChangeArrowheads="1"/>
          </p:cNvPicPr>
          <p:nvPr/>
        </p:nvPicPr>
        <p:blipFill>
          <a:blip r:embed="rId2" cstate="print"/>
          <a:srcRect l="1912" t="3124"/>
          <a:stretch>
            <a:fillRect/>
          </a:stretch>
        </p:blipFill>
        <p:spPr bwMode="auto">
          <a:xfrm>
            <a:off x="642910" y="214290"/>
            <a:ext cx="4786346" cy="2214578"/>
          </a:xfrm>
          <a:prstGeom prst="rect">
            <a:avLst/>
          </a:prstGeom>
          <a:noFill/>
        </p:spPr>
      </p:pic>
      <p:pic>
        <p:nvPicPr>
          <p:cNvPr id="6" name="Picture 4" descr="http://kramvoussanos.unblog.fr/files/2009/02/illusionsmonroeeinstein.jpg">
            <a:hlinkClick r:id="rId3"/>
          </p:cNvPr>
          <p:cNvPicPr>
            <a:picLocks noChangeAspect="1" noChangeArrowheads="1"/>
          </p:cNvPicPr>
          <p:nvPr/>
        </p:nvPicPr>
        <p:blipFill>
          <a:blip r:embed="rId4" cstate="print"/>
          <a:srcRect/>
          <a:stretch>
            <a:fillRect/>
          </a:stretch>
        </p:blipFill>
        <p:spPr bwMode="auto">
          <a:xfrm>
            <a:off x="6143636" y="1428736"/>
            <a:ext cx="2762250" cy="3810000"/>
          </a:xfrm>
          <a:prstGeom prst="rect">
            <a:avLst/>
          </a:prstGeom>
          <a:noFill/>
        </p:spPr>
      </p:pic>
      <p:pic>
        <p:nvPicPr>
          <p:cNvPr id="7" name="Picture 6" descr="http://www.nature.com/ki/journal/v62/n5/images/4493262f1b.gif">
            <a:hlinkClick r:id="rId5"/>
          </p:cNvPr>
          <p:cNvPicPr>
            <a:picLocks noChangeAspect="1" noChangeArrowheads="1"/>
          </p:cNvPicPr>
          <p:nvPr/>
        </p:nvPicPr>
        <p:blipFill>
          <a:blip r:embed="rId6" cstate="print"/>
          <a:srcRect/>
          <a:stretch>
            <a:fillRect/>
          </a:stretch>
        </p:blipFill>
        <p:spPr bwMode="auto">
          <a:xfrm>
            <a:off x="133350" y="2381249"/>
            <a:ext cx="5886450" cy="4324351"/>
          </a:xfrm>
          <a:prstGeom prst="rect">
            <a:avLst/>
          </a:prstGeom>
          <a:noFill/>
        </p:spPr>
      </p:pic>
    </p:spTree>
    <p:extLst>
      <p:ext uri="{BB962C8B-B14F-4D97-AF65-F5344CB8AC3E}">
        <p14:creationId xmlns:p14="http://schemas.microsoft.com/office/powerpoint/2010/main" val="42303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p:txBody>
          <a:bodyPr>
            <a:normAutofit fontScale="62500" lnSpcReduction="20000"/>
          </a:bodyPr>
          <a:lstStyle/>
          <a:p>
            <a:r>
              <a:rPr lang="en-US" altLang="zh-CN" dirty="0" smtClean="0"/>
              <a:t>Regression is the oldest data mining technique.</a:t>
            </a:r>
          </a:p>
          <a:p>
            <a:pPr lvl="1">
              <a:lnSpc>
                <a:spcPct val="120000"/>
              </a:lnSpc>
            </a:pPr>
            <a:r>
              <a:rPr lang="en-US" altLang="zh-CN" dirty="0" smtClean="0"/>
              <a:t>Probably the first thing that you want to try on a new data set.</a:t>
            </a:r>
          </a:p>
          <a:p>
            <a:endParaRPr lang="en-US" altLang="zh-CN" dirty="0" smtClean="0"/>
          </a:p>
          <a:p>
            <a:r>
              <a:rPr lang="en-US" altLang="zh-CN" dirty="0" smtClean="0"/>
              <a:t>No need to do programming!</a:t>
            </a:r>
          </a:p>
          <a:p>
            <a:pPr lvl="1">
              <a:lnSpc>
                <a:spcPct val="120000"/>
              </a:lnSpc>
            </a:pPr>
            <a:r>
              <a:rPr lang="en-US" altLang="zh-CN" dirty="0" smtClean="0"/>
              <a:t>Matlab, Excel …</a:t>
            </a:r>
          </a:p>
          <a:p>
            <a:endParaRPr lang="en-US" altLang="zh-CN" dirty="0" smtClean="0"/>
          </a:p>
          <a:p>
            <a:r>
              <a:rPr lang="en-US" altLang="zh-CN" dirty="0" smtClean="0"/>
              <a:t>Quality of Regression</a:t>
            </a:r>
          </a:p>
          <a:p>
            <a:pPr lvl="1">
              <a:lnSpc>
                <a:spcPct val="120000"/>
              </a:lnSpc>
            </a:pPr>
            <a:r>
              <a:rPr lang="en-US" altLang="zh-CN" dirty="0" smtClean="0"/>
              <a:t>R</a:t>
            </a:r>
            <a:r>
              <a:rPr lang="en-US" altLang="zh-CN" baseline="30000" dirty="0" smtClean="0"/>
              <a:t>2</a:t>
            </a:r>
          </a:p>
          <a:p>
            <a:pPr lvl="1">
              <a:lnSpc>
                <a:spcPct val="120000"/>
              </a:lnSpc>
            </a:pPr>
            <a:r>
              <a:rPr lang="en-US" altLang="zh-CN" dirty="0" smtClean="0"/>
              <a:t>Residual Plot</a:t>
            </a:r>
          </a:p>
          <a:p>
            <a:pPr lvl="1">
              <a:lnSpc>
                <a:spcPct val="120000"/>
              </a:lnSpc>
            </a:pPr>
            <a:r>
              <a:rPr lang="en-US" altLang="zh-CN" dirty="0" smtClean="0"/>
              <a:t>Cross Validation</a:t>
            </a:r>
          </a:p>
          <a:p>
            <a:endParaRPr lang="en-US" altLang="zh-CN" dirty="0" smtClean="0"/>
          </a:p>
          <a:p>
            <a:r>
              <a:rPr lang="en-US" altLang="zh-CN" dirty="0" smtClean="0"/>
              <a:t>What you should learn after class:</a:t>
            </a:r>
          </a:p>
          <a:p>
            <a:pPr lvl="1">
              <a:lnSpc>
                <a:spcPct val="120000"/>
              </a:lnSpc>
            </a:pPr>
            <a:r>
              <a:rPr lang="en-US" altLang="zh-CN" dirty="0" smtClean="0"/>
              <a:t>The Influence of Outliers</a:t>
            </a:r>
          </a:p>
          <a:p>
            <a:pPr lvl="1">
              <a:lnSpc>
                <a:spcPct val="120000"/>
              </a:lnSpc>
            </a:pPr>
            <a:r>
              <a:rPr lang="en-US" altLang="zh-CN" dirty="0" smtClean="0"/>
              <a:t>Confidence Interval</a:t>
            </a:r>
          </a:p>
          <a:p>
            <a:pPr lvl="1">
              <a:lnSpc>
                <a:spcPct val="120000"/>
              </a:lnSpc>
            </a:pPr>
            <a:r>
              <a:rPr lang="en-US" altLang="zh-CN" dirty="0" smtClean="0"/>
              <a:t>Nonlinear Regression</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24</a:t>
            </a:fld>
            <a:endParaRPr lang="en-US" altLang="zh-CN"/>
          </a:p>
        </p:txBody>
      </p:sp>
      <p:pic>
        <p:nvPicPr>
          <p:cNvPr id="223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819400"/>
            <a:ext cx="2205037" cy="28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Shoe Size vs. Height</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3</a:t>
            </a:fld>
            <a:endParaRPr lang="en-US" altLang="zh-CN"/>
          </a:p>
        </p:txBody>
      </p:sp>
      <p:pic>
        <p:nvPicPr>
          <p:cNvPr id="181250" name="Picture 2"/>
          <p:cNvPicPr>
            <a:picLocks noChangeAspect="1" noChangeArrowheads="1"/>
          </p:cNvPicPr>
          <p:nvPr/>
        </p:nvPicPr>
        <p:blipFill>
          <a:blip r:embed="rId2" cstate="print"/>
          <a:srcRect/>
          <a:stretch>
            <a:fillRect/>
          </a:stretch>
        </p:blipFill>
        <p:spPr bwMode="auto">
          <a:xfrm>
            <a:off x="1676400" y="1524000"/>
            <a:ext cx="59055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Shoe Size vs. Height</a:t>
            </a:r>
            <a:endParaRPr lang="zh-CN" altLang="en-US" dirty="0"/>
          </a:p>
        </p:txBody>
      </p:sp>
      <p:sp>
        <p:nvSpPr>
          <p:cNvPr id="3" name="内容占位符 2"/>
          <p:cNvSpPr>
            <a:spLocks noGrp="1"/>
          </p:cNvSpPr>
          <p:nvPr>
            <p:ph idx="1"/>
          </p:nvPr>
        </p:nvSpPr>
        <p:spPr>
          <a:xfrm>
            <a:off x="4648200" y="1524000"/>
            <a:ext cx="4038600" cy="4114800"/>
          </a:xfrm>
        </p:spPr>
        <p:txBody>
          <a:bodyPr>
            <a:normAutofit/>
          </a:bodyPr>
          <a:lstStyle/>
          <a:p>
            <a:pPr algn="just"/>
            <a:r>
              <a:rPr lang="en-US" altLang="zh-CN" sz="1800" dirty="0" smtClean="0"/>
              <a:t>What is the predictor?</a:t>
            </a:r>
          </a:p>
          <a:p>
            <a:pPr algn="just"/>
            <a:endParaRPr lang="en-US" altLang="zh-CN" sz="1800" dirty="0" smtClean="0"/>
          </a:p>
          <a:p>
            <a:pPr algn="just"/>
            <a:r>
              <a:rPr lang="en-US" altLang="zh-CN" sz="1800" dirty="0" smtClean="0"/>
              <a:t>What is the response?</a:t>
            </a:r>
          </a:p>
          <a:p>
            <a:pPr algn="just"/>
            <a:endParaRPr lang="en-US" altLang="zh-CN" sz="1800" dirty="0" smtClean="0"/>
          </a:p>
          <a:p>
            <a:pPr algn="just"/>
            <a:r>
              <a:rPr lang="en-US" altLang="zh-CN" sz="1800" dirty="0" smtClean="0"/>
              <a:t>Can the height by accurately estimated from the shoe size?</a:t>
            </a:r>
          </a:p>
          <a:p>
            <a:pPr algn="just"/>
            <a:endParaRPr lang="en-US" altLang="zh-CN" sz="1800" dirty="0" smtClean="0"/>
          </a:p>
          <a:p>
            <a:pPr algn="just"/>
            <a:r>
              <a:rPr lang="en-US" altLang="zh-CN" sz="1800" dirty="0" smtClean="0"/>
              <a:t>If a shoe size is 11, what would you advise the police?</a:t>
            </a:r>
          </a:p>
          <a:p>
            <a:pPr algn="just"/>
            <a:endParaRPr lang="en-US" altLang="zh-CN" sz="1800" dirty="0" smtClean="0"/>
          </a:p>
          <a:p>
            <a:pPr algn="just"/>
            <a:r>
              <a:rPr lang="en-US" altLang="zh-CN" sz="1800" dirty="0" smtClean="0"/>
              <a:t>What if the size is 7 or 12.5?</a:t>
            </a:r>
            <a:endParaRPr lang="zh-CN" altLang="en-US" sz="1800"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4</a:t>
            </a:fld>
            <a:endParaRPr lang="en-US" altLang="zh-CN"/>
          </a:p>
        </p:txBody>
      </p:sp>
      <p:pic>
        <p:nvPicPr>
          <p:cNvPr id="5" name="Picture 2"/>
          <p:cNvPicPr>
            <a:picLocks noChangeAspect="1" noChangeArrowheads="1"/>
          </p:cNvPicPr>
          <p:nvPr/>
        </p:nvPicPr>
        <p:blipFill>
          <a:blip r:embed="rId2" cstate="print"/>
          <a:srcRect/>
          <a:stretch>
            <a:fillRect/>
          </a:stretch>
        </p:blipFill>
        <p:spPr bwMode="auto">
          <a:xfrm>
            <a:off x="533400" y="1905000"/>
            <a:ext cx="4174578" cy="3124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General Regression Model</a:t>
            </a:r>
            <a:endParaRPr lang="zh-CN" altLang="en-US" dirty="0"/>
          </a:p>
        </p:txBody>
      </p:sp>
      <p:sp>
        <p:nvSpPr>
          <p:cNvPr id="3" name="内容占位符 2"/>
          <p:cNvSpPr>
            <a:spLocks noGrp="1"/>
          </p:cNvSpPr>
          <p:nvPr>
            <p:ph idx="1"/>
          </p:nvPr>
        </p:nvSpPr>
        <p:spPr>
          <a:xfrm>
            <a:off x="609600" y="1228725"/>
            <a:ext cx="8023225" cy="1971675"/>
          </a:xfrm>
        </p:spPr>
        <p:txBody>
          <a:bodyPr>
            <a:normAutofit fontScale="62500" lnSpcReduction="20000"/>
          </a:bodyPr>
          <a:lstStyle/>
          <a:p>
            <a:pPr algn="just"/>
            <a:r>
              <a:rPr lang="en-US" altLang="zh-CN" dirty="0" smtClean="0"/>
              <a:t>The systematic part m(x) is deterministic.</a:t>
            </a:r>
          </a:p>
          <a:p>
            <a:pPr algn="just"/>
            <a:endParaRPr lang="en-US" altLang="zh-CN" dirty="0" smtClean="0"/>
          </a:p>
          <a:p>
            <a:pPr algn="just"/>
            <a:r>
              <a:rPr lang="en-US" altLang="zh-CN" dirty="0" smtClean="0"/>
              <a:t>The error </a:t>
            </a:r>
            <a:r>
              <a:rPr lang="el-GR" altLang="zh-CN" dirty="0" smtClean="0"/>
              <a:t>ε</a:t>
            </a:r>
            <a:r>
              <a:rPr lang="en-US" altLang="zh-CN" dirty="0" smtClean="0"/>
              <a:t>(x) is a random variable.</a:t>
            </a:r>
          </a:p>
          <a:p>
            <a:pPr lvl="1" algn="just">
              <a:lnSpc>
                <a:spcPct val="120000"/>
              </a:lnSpc>
            </a:pPr>
            <a:r>
              <a:rPr lang="en-US" altLang="zh-CN" dirty="0" smtClean="0"/>
              <a:t>Measurement Error</a:t>
            </a:r>
          </a:p>
          <a:p>
            <a:pPr lvl="1" algn="just">
              <a:lnSpc>
                <a:spcPct val="120000"/>
              </a:lnSpc>
            </a:pPr>
            <a:r>
              <a:rPr lang="en-US" altLang="zh-CN" dirty="0" smtClean="0"/>
              <a:t>Natural Variations</a:t>
            </a:r>
          </a:p>
          <a:p>
            <a:pPr lvl="1" algn="just">
              <a:lnSpc>
                <a:spcPct val="120000"/>
              </a:lnSpc>
            </a:pPr>
            <a:r>
              <a:rPr lang="en-US" altLang="zh-CN" dirty="0" smtClean="0"/>
              <a:t>Additive</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5</a:t>
            </a:fld>
            <a:endParaRPr lang="en-US" altLang="zh-CN"/>
          </a:p>
        </p:txBody>
      </p:sp>
      <p:graphicFrame>
        <p:nvGraphicFramePr>
          <p:cNvPr id="5" name="对象 4"/>
          <p:cNvGraphicFramePr>
            <a:graphicFrameLocks noChangeAspect="1"/>
          </p:cNvGraphicFramePr>
          <p:nvPr>
            <p:extLst>
              <p:ext uri="{D42A27DB-BD31-4B8C-83A1-F6EECF244321}">
                <p14:modId xmlns:p14="http://schemas.microsoft.com/office/powerpoint/2010/main" val="831904048"/>
              </p:ext>
            </p:extLst>
          </p:nvPr>
        </p:nvGraphicFramePr>
        <p:xfrm>
          <a:off x="2133600" y="3581400"/>
          <a:ext cx="4527550" cy="787400"/>
        </p:xfrm>
        <a:graphic>
          <a:graphicData uri="http://schemas.openxmlformats.org/presentationml/2006/ole">
            <mc:AlternateContent xmlns:mc="http://schemas.openxmlformats.org/markup-compatibility/2006">
              <mc:Choice xmlns:v="urn:schemas-microsoft-com:vml" Requires="v">
                <p:oleObj spid="_x0000_s182340" name="公式" r:id="rId3" imgW="1168200" imgH="203040" progId="Equation.3">
                  <p:embed/>
                </p:oleObj>
              </mc:Choice>
              <mc:Fallback>
                <p:oleObj name="公式" r:id="rId3" imgW="116820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81400"/>
                        <a:ext cx="452755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88335428"/>
              </p:ext>
            </p:extLst>
          </p:nvPr>
        </p:nvGraphicFramePr>
        <p:xfrm>
          <a:off x="2133600" y="4724400"/>
          <a:ext cx="4970463" cy="836612"/>
        </p:xfrm>
        <a:graphic>
          <a:graphicData uri="http://schemas.openxmlformats.org/presentationml/2006/ole">
            <mc:AlternateContent xmlns:mc="http://schemas.openxmlformats.org/markup-compatibility/2006">
              <mc:Choice xmlns:v="urn:schemas-microsoft-com:vml" Requires="v">
                <p:oleObj spid="_x0000_s182341" name="公式" r:id="rId5" imgW="1282680" imgH="215640" progId="Equation.3">
                  <p:embed/>
                </p:oleObj>
              </mc:Choice>
              <mc:Fallback>
                <p:oleObj name="公式" r:id="rId5" imgW="1282680" imgH="215640" progId="Equation.3">
                  <p:embed/>
                  <p:pic>
                    <p:nvPicPr>
                      <p:cNvPr id="0" name="对象 4"/>
                      <p:cNvPicPr>
                        <a:picLocks noChangeAspect="1" noChangeArrowheads="1"/>
                      </p:cNvPicPr>
                      <p:nvPr/>
                    </p:nvPicPr>
                    <p:blipFill>
                      <a:blip r:embed="rId6"/>
                      <a:srcRect/>
                      <a:stretch>
                        <a:fillRect/>
                      </a:stretch>
                    </p:blipFill>
                    <p:spPr bwMode="auto">
                      <a:xfrm>
                        <a:off x="2133600" y="4724400"/>
                        <a:ext cx="49704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Example: </a:t>
            </a:r>
            <a:r>
              <a:rPr lang="en-US" altLang="zh-CN" dirty="0" smtClean="0"/>
              <a:t>Sine </a:t>
            </a:r>
            <a:r>
              <a:rPr lang="en-US" altLang="zh-CN" dirty="0" smtClean="0"/>
              <a:t>Function</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6</a:t>
            </a:fld>
            <a:endParaRPr lang="en-US" altLang="zh-CN"/>
          </a:p>
        </p:txBody>
      </p:sp>
      <p:pic>
        <p:nvPicPr>
          <p:cNvPr id="183298" name="Picture 2"/>
          <p:cNvPicPr>
            <a:picLocks noChangeAspect="1" noChangeArrowheads="1"/>
          </p:cNvPicPr>
          <p:nvPr/>
        </p:nvPicPr>
        <p:blipFill>
          <a:blip r:embed="rId3" cstate="print"/>
          <a:srcRect/>
          <a:stretch>
            <a:fillRect/>
          </a:stretch>
        </p:blipFill>
        <p:spPr bwMode="auto">
          <a:xfrm>
            <a:off x="1524000" y="1524000"/>
            <a:ext cx="5876925" cy="4819650"/>
          </a:xfrm>
          <a:prstGeom prst="rect">
            <a:avLst/>
          </a:prstGeom>
          <a:noFill/>
          <a:ln w="9525">
            <a:noFill/>
            <a:miter lim="800000"/>
            <a:headEnd/>
            <a:tailEnd/>
          </a:ln>
          <a:effectLst/>
        </p:spPr>
      </p:pic>
      <p:graphicFrame>
        <p:nvGraphicFramePr>
          <p:cNvPr id="6" name="对象 5"/>
          <p:cNvGraphicFramePr>
            <a:graphicFrameLocks noChangeAspect="1"/>
          </p:cNvGraphicFramePr>
          <p:nvPr>
            <p:extLst>
              <p:ext uri="{D42A27DB-BD31-4B8C-83A1-F6EECF244321}">
                <p14:modId xmlns:p14="http://schemas.microsoft.com/office/powerpoint/2010/main" val="4028177716"/>
              </p:ext>
            </p:extLst>
          </p:nvPr>
        </p:nvGraphicFramePr>
        <p:xfrm>
          <a:off x="1371600" y="1066800"/>
          <a:ext cx="3214688" cy="381000"/>
        </p:xfrm>
        <a:graphic>
          <a:graphicData uri="http://schemas.openxmlformats.org/presentationml/2006/ole">
            <mc:AlternateContent xmlns:mc="http://schemas.openxmlformats.org/markup-compatibility/2006">
              <mc:Choice xmlns:v="urn:schemas-microsoft-com:vml" Requires="v">
                <p:oleObj spid="_x0000_s183359" name="公式" r:id="rId4" imgW="1714320" imgH="203040" progId="Equation.3">
                  <p:embed/>
                </p:oleObj>
              </mc:Choice>
              <mc:Fallback>
                <p:oleObj name="公式" r:id="rId4" imgW="1714320" imgH="2030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066800"/>
                        <a:ext cx="321468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3300" name="Picture 4"/>
          <p:cNvPicPr>
            <a:picLocks noChangeAspect="1" noChangeArrowheads="1"/>
          </p:cNvPicPr>
          <p:nvPr/>
        </p:nvPicPr>
        <p:blipFill>
          <a:blip r:embed="rId6"/>
          <a:srcRect/>
          <a:stretch>
            <a:fillRect/>
          </a:stretch>
        </p:blipFill>
        <p:spPr bwMode="auto">
          <a:xfrm>
            <a:off x="5029200" y="1066800"/>
            <a:ext cx="1828800" cy="4278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Standard Assumptions</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7</a:t>
            </a:fld>
            <a:endParaRPr lang="en-US" altLang="zh-CN"/>
          </a:p>
        </p:txBody>
      </p:sp>
      <p:pic>
        <p:nvPicPr>
          <p:cNvPr id="184322" name="Picture 2"/>
          <p:cNvPicPr>
            <a:picLocks noChangeAspect="1" noChangeArrowheads="1"/>
          </p:cNvPicPr>
          <p:nvPr/>
        </p:nvPicPr>
        <p:blipFill>
          <a:blip r:embed="rId2" cstate="print"/>
          <a:srcRect/>
          <a:stretch>
            <a:fillRect/>
          </a:stretch>
        </p:blipFill>
        <p:spPr bwMode="auto">
          <a:xfrm>
            <a:off x="704193" y="1295400"/>
            <a:ext cx="7705725" cy="1562100"/>
          </a:xfrm>
          <a:prstGeom prst="rect">
            <a:avLst/>
          </a:prstGeom>
          <a:noFill/>
          <a:ln w="9525">
            <a:noFill/>
            <a:miter lim="800000"/>
            <a:headEnd/>
            <a:tailEnd/>
          </a:ln>
          <a:effectLst/>
        </p:spPr>
      </p:pic>
      <p:pic>
        <p:nvPicPr>
          <p:cNvPr id="223234" name="Picture 2" descr="Linear regressi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475" y="3168870"/>
            <a:ext cx="3671125" cy="24222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124200"/>
            <a:ext cx="4201668" cy="239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 to Shoes</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8</a:t>
            </a:fld>
            <a:endParaRPr lang="en-US" altLang="zh-CN"/>
          </a:p>
        </p:txBody>
      </p:sp>
      <p:pic>
        <p:nvPicPr>
          <p:cNvPr id="191490" name="Picture 2"/>
          <p:cNvPicPr>
            <a:picLocks noChangeAspect="1" noChangeArrowheads="1"/>
          </p:cNvPicPr>
          <p:nvPr/>
        </p:nvPicPr>
        <p:blipFill>
          <a:blip r:embed="rId2" cstate="print"/>
          <a:srcRect/>
          <a:stretch>
            <a:fillRect/>
          </a:stretch>
        </p:blipFill>
        <p:spPr bwMode="auto">
          <a:xfrm>
            <a:off x="1371600" y="1371600"/>
            <a:ext cx="6359430" cy="4581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Simple Linear Regression</a:t>
            </a:r>
            <a:endParaRPr lang="zh-CN" altLang="en-US" dirty="0"/>
          </a:p>
        </p:txBody>
      </p:sp>
      <p:sp>
        <p:nvSpPr>
          <p:cNvPr id="4" name="灯片编号占位符 3"/>
          <p:cNvSpPr>
            <a:spLocks noGrp="1"/>
          </p:cNvSpPr>
          <p:nvPr>
            <p:ph type="sldNum" sz="quarter" idx="11"/>
          </p:nvPr>
        </p:nvSpPr>
        <p:spPr/>
        <p:txBody>
          <a:bodyPr/>
          <a:lstStyle/>
          <a:p>
            <a:pPr>
              <a:defRPr/>
            </a:pPr>
            <a:fld id="{2F412C5C-C73A-4010-A543-514F6E608F97}" type="slidenum">
              <a:rPr lang="en-US" altLang="zh-CN" smtClean="0"/>
              <a:pPr>
                <a:defRPr/>
              </a:pPr>
              <a:t>9</a:t>
            </a:fld>
            <a:endParaRPr lang="en-US" altLang="zh-CN"/>
          </a:p>
        </p:txBody>
      </p:sp>
      <p:pic>
        <p:nvPicPr>
          <p:cNvPr id="185346" name="Picture 2" descr="Figure"/>
          <p:cNvPicPr>
            <a:picLocks noChangeAspect="1" noChangeArrowheads="1"/>
          </p:cNvPicPr>
          <p:nvPr/>
        </p:nvPicPr>
        <p:blipFill>
          <a:blip r:embed="rId3" cstate="print"/>
          <a:srcRect/>
          <a:stretch>
            <a:fillRect/>
          </a:stretch>
        </p:blipFill>
        <p:spPr bwMode="auto">
          <a:xfrm>
            <a:off x="1219200" y="1981200"/>
            <a:ext cx="6891349" cy="4267200"/>
          </a:xfrm>
          <a:prstGeom prst="rect">
            <a:avLst/>
          </a:prstGeom>
          <a:noFill/>
        </p:spPr>
      </p:pic>
      <p:graphicFrame>
        <p:nvGraphicFramePr>
          <p:cNvPr id="6" name="对象 5"/>
          <p:cNvGraphicFramePr>
            <a:graphicFrameLocks noChangeAspect="1"/>
          </p:cNvGraphicFramePr>
          <p:nvPr/>
        </p:nvGraphicFramePr>
        <p:xfrm>
          <a:off x="3429000" y="1219200"/>
          <a:ext cx="2341033" cy="533400"/>
        </p:xfrm>
        <a:graphic>
          <a:graphicData uri="http://schemas.openxmlformats.org/presentationml/2006/ole">
            <mc:AlternateContent xmlns:mc="http://schemas.openxmlformats.org/markup-compatibility/2006">
              <mc:Choice xmlns:v="urn:schemas-microsoft-com:vml" Requires="v">
                <p:oleObj spid="_x0000_s185407" name="公式" r:id="rId4" imgW="1002960" imgH="228600" progId="Equation.3">
                  <p:embed/>
                </p:oleObj>
              </mc:Choice>
              <mc:Fallback>
                <p:oleObj name="公式" r:id="rId4" imgW="1002960" imgH="2286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219200"/>
                        <a:ext cx="234103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ample 1">
        <a:dk1>
          <a:srgbClr val="1F52C0"/>
        </a:dk1>
        <a:lt1>
          <a:srgbClr val="FFFFFF"/>
        </a:lt1>
        <a:dk2>
          <a:srgbClr val="000000"/>
        </a:dk2>
        <a:lt2>
          <a:srgbClr val="D6E1E2"/>
        </a:lt2>
        <a:accent1>
          <a:srgbClr val="E38B55"/>
        </a:accent1>
        <a:accent2>
          <a:srgbClr val="CB81D5"/>
        </a:accent2>
        <a:accent3>
          <a:srgbClr val="FFFFFF"/>
        </a:accent3>
        <a:accent4>
          <a:srgbClr val="1945A4"/>
        </a:accent4>
        <a:accent5>
          <a:srgbClr val="EFC4B4"/>
        </a:accent5>
        <a:accent6>
          <a:srgbClr val="B874C1"/>
        </a:accent6>
        <a:hlink>
          <a:srgbClr val="705FC3"/>
        </a:hlink>
        <a:folHlink>
          <a:srgbClr val="83A6A7"/>
        </a:folHlink>
      </a:clrScheme>
      <a:clrMap bg1="lt1" tx1="dk1" bg2="lt2" tx2="dk2" accent1="accent1" accent2="accent2" accent3="accent3" accent4="accent4" accent5="accent5" accent6="accent6" hlink="hlink" folHlink="folHlink"/>
    </a:extraClrScheme>
    <a:extraClrScheme>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clrMap bg1="lt1" tx1="dk1" bg2="lt2" tx2="dk2" accent1="accent1" accent2="accent2" accent3="accent3" accent4="accent4" accent5="accent5" accent6="accent6" hlink="hlink" folHlink="folHlink"/>
    </a:extraClrScheme>
    <a:extraClrScheme>
      <a:clrScheme name="sample 3">
        <a:dk1>
          <a:srgbClr val="1F2163"/>
        </a:dk1>
        <a:lt1>
          <a:srgbClr val="FFFFFF"/>
        </a:lt1>
        <a:dk2>
          <a:srgbClr val="000000"/>
        </a:dk2>
        <a:lt2>
          <a:srgbClr val="CCD8DA"/>
        </a:lt2>
        <a:accent1>
          <a:srgbClr val="4067CA"/>
        </a:accent1>
        <a:accent2>
          <a:srgbClr val="00B4B0"/>
        </a:accent2>
        <a:accent3>
          <a:srgbClr val="FFFFFF"/>
        </a:accent3>
        <a:accent4>
          <a:srgbClr val="191B53"/>
        </a:accent4>
        <a:accent5>
          <a:srgbClr val="AFB8E1"/>
        </a:accent5>
        <a:accent6>
          <a:srgbClr val="00A39F"/>
        </a:accent6>
        <a:hlink>
          <a:srgbClr val="6DB1DF"/>
        </a:hlink>
        <a:folHlink>
          <a:srgbClr val="9292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15621</TotalTime>
  <Words>418</Words>
  <Application>Microsoft Office PowerPoint</Application>
  <PresentationFormat>全屏显示(4:3)</PresentationFormat>
  <Paragraphs>116</Paragraphs>
  <Slides>24</Slides>
  <Notes>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24</vt:i4>
      </vt:variant>
    </vt:vector>
  </HeadingPairs>
  <TitlesOfParts>
    <vt:vector size="27" baseType="lpstr">
      <vt:lpstr>sample</vt:lpstr>
      <vt:lpstr>公式</vt:lpstr>
      <vt:lpstr>Equation</vt:lpstr>
      <vt:lpstr>Regression Analysis</vt:lpstr>
      <vt:lpstr>Regression</vt:lpstr>
      <vt:lpstr>Shoe Size vs. Height</vt:lpstr>
      <vt:lpstr>Shoe Size vs. Height</vt:lpstr>
      <vt:lpstr>General Regression Model</vt:lpstr>
      <vt:lpstr>Example: Sine Function</vt:lpstr>
      <vt:lpstr>Standard Assumptions</vt:lpstr>
      <vt:lpstr>Back to Shoes</vt:lpstr>
      <vt:lpstr>Simple Linear Regression</vt:lpstr>
      <vt:lpstr>Model Parameters</vt:lpstr>
      <vt:lpstr>Derivation</vt:lpstr>
      <vt:lpstr>Standard Deviations</vt:lpstr>
      <vt:lpstr>Polynomial Terms </vt:lpstr>
      <vt:lpstr>Matrix Representation</vt:lpstr>
      <vt:lpstr>Matrix Representation</vt:lpstr>
      <vt:lpstr>Model Comparison</vt:lpstr>
      <vt:lpstr>R2</vt:lpstr>
      <vt:lpstr>Example</vt:lpstr>
      <vt:lpstr>Tricky Relationship</vt:lpstr>
      <vt:lpstr>Violent Crime vs. Video Game</vt:lpstr>
      <vt:lpstr>这是真的吗？</vt:lpstr>
      <vt:lpstr>时间去哪儿了？</vt:lpstr>
      <vt:lpstr>PowerPoint 演示文稿</vt:lpstr>
      <vt:lpstr>Summary</vt:lpstr>
    </vt:vector>
  </TitlesOfParts>
  <Company>GuildDesign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ThemeGallery.com</dc:creator>
  <cp:lastModifiedBy>Dr. Bo Yuan</cp:lastModifiedBy>
  <cp:revision>3476</cp:revision>
  <dcterms:created xsi:type="dcterms:W3CDTF">2004-08-26T06:30:40Z</dcterms:created>
  <dcterms:modified xsi:type="dcterms:W3CDTF">2016-03-18T06:01:40Z</dcterms:modified>
</cp:coreProperties>
</file>